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saveSubsetFonts="1">
  <p:sldMasterIdLst>
    <p:sldMasterId id="2147483648" r:id="rId5"/>
    <p:sldMasterId id="2147484271" r:id="rId6"/>
  </p:sldMasterIdLst>
  <p:notesMasterIdLst>
    <p:notesMasterId r:id="rId36"/>
  </p:notesMasterIdLst>
  <p:handoutMasterIdLst>
    <p:handoutMasterId r:id="rId37"/>
  </p:handoutMasterIdLst>
  <p:sldIdLst>
    <p:sldId id="462" r:id="rId7"/>
    <p:sldId id="420" r:id="rId8"/>
    <p:sldId id="432" r:id="rId9"/>
    <p:sldId id="433" r:id="rId10"/>
    <p:sldId id="434" r:id="rId11"/>
    <p:sldId id="435" r:id="rId12"/>
    <p:sldId id="460" r:id="rId13"/>
    <p:sldId id="437" r:id="rId14"/>
    <p:sldId id="438" r:id="rId15"/>
    <p:sldId id="439" r:id="rId16"/>
    <p:sldId id="441" r:id="rId17"/>
    <p:sldId id="442" r:id="rId18"/>
    <p:sldId id="443" r:id="rId19"/>
    <p:sldId id="444" r:id="rId20"/>
    <p:sldId id="461" r:id="rId21"/>
    <p:sldId id="446" r:id="rId22"/>
    <p:sldId id="463" r:id="rId23"/>
    <p:sldId id="448" r:id="rId24"/>
    <p:sldId id="449" r:id="rId25"/>
    <p:sldId id="450" r:id="rId26"/>
    <p:sldId id="451" r:id="rId27"/>
    <p:sldId id="452" r:id="rId28"/>
    <p:sldId id="454" r:id="rId29"/>
    <p:sldId id="455" r:id="rId30"/>
    <p:sldId id="456" r:id="rId31"/>
    <p:sldId id="457" r:id="rId32"/>
    <p:sldId id="458" r:id="rId33"/>
    <p:sldId id="459" r:id="rId34"/>
    <p:sldId id="424" r:id="rId35"/>
  </p:sldIdLst>
  <p:sldSz cx="12192000" cy="6858000"/>
  <p:notesSz cx="9296400" cy="7010400"/>
  <p:defaultTextStyle>
    <a:defPPr>
      <a:defRPr lang="en-US"/>
    </a:defPPr>
    <a:lvl1pPr algn="l" rtl="0" fontAlgn="base">
      <a:spcBef>
        <a:spcPct val="0"/>
      </a:spcBef>
      <a:spcAft>
        <a:spcPct val="0"/>
      </a:spcAft>
      <a:defRPr sz="1400" kern="1200">
        <a:solidFill>
          <a:schemeClr val="tx1"/>
        </a:solidFill>
        <a:latin typeface="Arial" pitchFamily="34" charset="0"/>
        <a:ea typeface="Osaka"/>
        <a:cs typeface="Osaka"/>
      </a:defRPr>
    </a:lvl1pPr>
    <a:lvl2pPr marL="457200" algn="l" rtl="0" fontAlgn="base">
      <a:spcBef>
        <a:spcPct val="0"/>
      </a:spcBef>
      <a:spcAft>
        <a:spcPct val="0"/>
      </a:spcAft>
      <a:defRPr sz="1400" kern="1200">
        <a:solidFill>
          <a:schemeClr val="tx1"/>
        </a:solidFill>
        <a:latin typeface="Arial" pitchFamily="34" charset="0"/>
        <a:ea typeface="Osaka"/>
        <a:cs typeface="Osaka"/>
      </a:defRPr>
    </a:lvl2pPr>
    <a:lvl3pPr marL="914400" algn="l" rtl="0" fontAlgn="base">
      <a:spcBef>
        <a:spcPct val="0"/>
      </a:spcBef>
      <a:spcAft>
        <a:spcPct val="0"/>
      </a:spcAft>
      <a:defRPr sz="1400" kern="1200">
        <a:solidFill>
          <a:schemeClr val="tx1"/>
        </a:solidFill>
        <a:latin typeface="Arial" pitchFamily="34" charset="0"/>
        <a:ea typeface="Osaka"/>
        <a:cs typeface="Osaka"/>
      </a:defRPr>
    </a:lvl3pPr>
    <a:lvl4pPr marL="1371600" algn="l" rtl="0" fontAlgn="base">
      <a:spcBef>
        <a:spcPct val="0"/>
      </a:spcBef>
      <a:spcAft>
        <a:spcPct val="0"/>
      </a:spcAft>
      <a:defRPr sz="1400" kern="1200">
        <a:solidFill>
          <a:schemeClr val="tx1"/>
        </a:solidFill>
        <a:latin typeface="Arial" pitchFamily="34" charset="0"/>
        <a:ea typeface="Osaka"/>
        <a:cs typeface="Osaka"/>
      </a:defRPr>
    </a:lvl4pPr>
    <a:lvl5pPr marL="1828800" algn="l" rtl="0" fontAlgn="base">
      <a:spcBef>
        <a:spcPct val="0"/>
      </a:spcBef>
      <a:spcAft>
        <a:spcPct val="0"/>
      </a:spcAft>
      <a:defRPr sz="1400" kern="1200">
        <a:solidFill>
          <a:schemeClr val="tx1"/>
        </a:solidFill>
        <a:latin typeface="Arial" pitchFamily="34" charset="0"/>
        <a:ea typeface="Osaka"/>
        <a:cs typeface="Osaka"/>
      </a:defRPr>
    </a:lvl5pPr>
    <a:lvl6pPr marL="2286000" algn="l" defTabSz="914400" rtl="0" eaLnBrk="1" latinLnBrk="0" hangingPunct="1">
      <a:defRPr sz="1400" kern="1200">
        <a:solidFill>
          <a:schemeClr val="tx1"/>
        </a:solidFill>
        <a:latin typeface="Arial" pitchFamily="34" charset="0"/>
        <a:ea typeface="Osaka"/>
        <a:cs typeface="Osaka"/>
      </a:defRPr>
    </a:lvl6pPr>
    <a:lvl7pPr marL="2743200" algn="l" defTabSz="914400" rtl="0" eaLnBrk="1" latinLnBrk="0" hangingPunct="1">
      <a:defRPr sz="1400" kern="1200">
        <a:solidFill>
          <a:schemeClr val="tx1"/>
        </a:solidFill>
        <a:latin typeface="Arial" pitchFamily="34" charset="0"/>
        <a:ea typeface="Osaka"/>
        <a:cs typeface="Osaka"/>
      </a:defRPr>
    </a:lvl7pPr>
    <a:lvl8pPr marL="3200400" algn="l" defTabSz="914400" rtl="0" eaLnBrk="1" latinLnBrk="0" hangingPunct="1">
      <a:defRPr sz="1400" kern="1200">
        <a:solidFill>
          <a:schemeClr val="tx1"/>
        </a:solidFill>
        <a:latin typeface="Arial" pitchFamily="34" charset="0"/>
        <a:ea typeface="Osaka"/>
        <a:cs typeface="Osaka"/>
      </a:defRPr>
    </a:lvl8pPr>
    <a:lvl9pPr marL="3657600" algn="l" defTabSz="914400" rtl="0" eaLnBrk="1" latinLnBrk="0" hangingPunct="1">
      <a:defRPr sz="1400" kern="1200">
        <a:solidFill>
          <a:schemeClr val="tx1"/>
        </a:solidFill>
        <a:latin typeface="Arial" pitchFamily="34" charset="0"/>
        <a:ea typeface="Osaka"/>
        <a:cs typeface="Osaka"/>
      </a:defRPr>
    </a:lvl9pPr>
  </p:defaultTextStyle>
  <p:extLst>
    <p:ext uri="{521415D9-36F7-43E2-AB2F-B90AF26B5E84}">
      <p14:sectionLst xmlns:p14="http://schemas.microsoft.com/office/powerpoint/2010/main">
        <p14:section name="Instructions" id="{49E84D74-D8D8-471E-BE22-82E927D91C76}">
          <p14:sldIdLst>
            <p14:sldId id="462"/>
          </p14:sldIdLst>
        </p14:section>
        <p14:section name="Presentation" id="{0ED7EF44-3673-4451-9CF2-A63B4961B64F}">
          <p14:sldIdLst>
            <p14:sldId id="420"/>
            <p14:sldId id="432"/>
            <p14:sldId id="433"/>
            <p14:sldId id="434"/>
            <p14:sldId id="435"/>
            <p14:sldId id="460"/>
            <p14:sldId id="437"/>
            <p14:sldId id="438"/>
            <p14:sldId id="439"/>
            <p14:sldId id="441"/>
            <p14:sldId id="442"/>
            <p14:sldId id="443"/>
            <p14:sldId id="444"/>
            <p14:sldId id="461"/>
            <p14:sldId id="446"/>
            <p14:sldId id="463"/>
            <p14:sldId id="448"/>
            <p14:sldId id="449"/>
            <p14:sldId id="450"/>
            <p14:sldId id="451"/>
            <p14:sldId id="452"/>
            <p14:sldId id="454"/>
            <p14:sldId id="455"/>
            <p14:sldId id="456"/>
            <p14:sldId id="457"/>
            <p14:sldId id="458"/>
            <p14:sldId id="459"/>
            <p14:sldId id="424"/>
          </p14:sldIdLst>
        </p14:section>
        <p14:section name="Slide Enhancers" id="{DF2962F0-5D44-4B40-AA9D-86F59AC318D4}">
          <p14:sldIdLst/>
        </p14:section>
      </p14:sectionLst>
    </p:ext>
    <p:ext uri="{EFAFB233-063F-42B5-8137-9DF3F51BA10A}">
      <p15:sldGuideLst xmlns:p15="http://schemas.microsoft.com/office/powerpoint/2012/main">
        <p15:guide id="1" orient="horz" pos="684" userDrawn="1">
          <p15:clr>
            <a:srgbClr val="A4A3A4"/>
          </p15:clr>
        </p15:guide>
        <p15:guide id="2" orient="horz" pos="477" userDrawn="1">
          <p15:clr>
            <a:srgbClr val="A4A3A4"/>
          </p15:clr>
        </p15:guide>
        <p15:guide id="3" pos="419" userDrawn="1">
          <p15:clr>
            <a:srgbClr val="A4A3A4"/>
          </p15:clr>
        </p15:guide>
      </p15:sldGuideLst>
    </p:ext>
    <p:ext uri="{2D200454-40CA-4A62-9FC3-DE9A4176ACB9}">
      <p15:notesGuideLst xmlns:p15="http://schemas.microsoft.com/office/powerpoint/2012/main">
        <p15:guide id="1" orient="horz" pos="2208" userDrawn="1">
          <p15:clr>
            <a:srgbClr val="A4A3A4"/>
          </p15:clr>
        </p15:guide>
        <p15:guide id="2" pos="292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EDEF"/>
    <a:srgbClr val="EAEAEA"/>
    <a:srgbClr val="7C91A0"/>
    <a:srgbClr val="B6BF00"/>
    <a:srgbClr val="FF0000"/>
    <a:srgbClr val="000000"/>
    <a:srgbClr val="0094B3"/>
    <a:srgbClr val="B4E7FE"/>
    <a:srgbClr val="51626F"/>
    <a:srgbClr val="E66E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5282" autoAdjust="0"/>
  </p:normalViewPr>
  <p:slideViewPr>
    <p:cSldViewPr snapToGrid="0" showGuides="1">
      <p:cViewPr varScale="1">
        <p:scale>
          <a:sx n="102" d="100"/>
          <a:sy n="102" d="100"/>
        </p:scale>
        <p:origin x="810" y="108"/>
      </p:cViewPr>
      <p:guideLst>
        <p:guide orient="horz" pos="684"/>
        <p:guide orient="horz" pos="477"/>
        <p:guide pos="41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200" d="100"/>
        <a:sy n="200" d="100"/>
      </p:scale>
      <p:origin x="0" y="-2472"/>
    </p:cViewPr>
  </p:sorterViewPr>
  <p:notesViewPr>
    <p:cSldViewPr snapToGrid="0" showGuides="1">
      <p:cViewPr varScale="1">
        <p:scale>
          <a:sx n="80" d="100"/>
          <a:sy n="80" d="100"/>
        </p:scale>
        <p:origin x="-989" y="-82"/>
      </p:cViewPr>
      <p:guideLst>
        <p:guide orient="horz" pos="2208"/>
        <p:guide pos="2928"/>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viewProps" Target="viewProps.xml"/><Relationship Id="rId21" Type="http://schemas.openxmlformats.org/officeDocument/2006/relationships/slide" Target="slides/slide15.xml"/><Relationship Id="rId34" Type="http://schemas.openxmlformats.org/officeDocument/2006/relationships/slide" Target="slides/slide28.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quarter" idx="1"/>
          </p:nvPr>
        </p:nvSpPr>
        <p:spPr>
          <a:xfrm>
            <a:off x="5266115" y="1"/>
            <a:ext cx="4028748" cy="349911"/>
          </a:xfrm>
          <a:prstGeom prst="rect">
            <a:avLst/>
          </a:prstGeom>
        </p:spPr>
        <p:txBody>
          <a:bodyPr vert="horz" lIns="88139" tIns="44070" rIns="88139" bIns="44070" rtlCol="0"/>
          <a:lstStyle>
            <a:lvl1pPr algn="r" eaLnBrk="0" hangingPunct="0">
              <a:defRPr sz="1200">
                <a:latin typeface="Arial" charset="0"/>
                <a:ea typeface="Osaka" pitchFamily="1" charset="-128"/>
                <a:cs typeface="+mn-cs"/>
              </a:defRPr>
            </a:lvl1pPr>
          </a:lstStyle>
          <a:p>
            <a:pPr>
              <a:defRPr/>
            </a:pPr>
            <a:fld id="{2E4F3ABD-C081-4ADF-A275-3D614C67199B}" type="datetimeFigureOut">
              <a:rPr lang="en-US"/>
              <a:pPr>
                <a:defRPr/>
              </a:pPr>
              <a:t>11/18/2025</a:t>
            </a:fld>
            <a:endParaRPr lang="en-US" dirty="0"/>
          </a:p>
        </p:txBody>
      </p:sp>
      <p:sp>
        <p:nvSpPr>
          <p:cNvPr id="3" name="Header Placeholder 2"/>
          <p:cNvSpPr>
            <a:spLocks noGrp="1"/>
          </p:cNvSpPr>
          <p:nvPr>
            <p:ph type="hdr" sz="quarter"/>
          </p:nvPr>
        </p:nvSpPr>
        <p:spPr>
          <a:xfrm>
            <a:off x="0" y="1"/>
            <a:ext cx="4028748" cy="349911"/>
          </a:xfrm>
          <a:prstGeom prst="rect">
            <a:avLst/>
          </a:prstGeom>
        </p:spPr>
        <p:txBody>
          <a:bodyPr vert="horz" lIns="88139" tIns="44070" rIns="88139" bIns="44070" rtlCol="0"/>
          <a:lstStyle>
            <a:lvl1pPr algn="l" eaLnBrk="0" hangingPunct="0">
              <a:defRPr sz="1200">
                <a:latin typeface="Arial" charset="0"/>
                <a:ea typeface="Osaka" pitchFamily="1" charset="-128"/>
                <a:cs typeface="+mn-cs"/>
              </a:defRPr>
            </a:lvl1pPr>
          </a:lstStyle>
          <a:p>
            <a:pPr>
              <a:defRPr/>
            </a:pPr>
            <a:endParaRPr lang="en-US" dirty="0"/>
          </a:p>
        </p:txBody>
      </p:sp>
      <p:sp>
        <p:nvSpPr>
          <p:cNvPr id="4" name="Footer Placeholder 3"/>
          <p:cNvSpPr>
            <a:spLocks noGrp="1"/>
          </p:cNvSpPr>
          <p:nvPr>
            <p:ph type="ftr" sz="quarter" idx="2"/>
          </p:nvPr>
        </p:nvSpPr>
        <p:spPr>
          <a:xfrm>
            <a:off x="0" y="6658968"/>
            <a:ext cx="4028748" cy="349911"/>
          </a:xfrm>
          <a:prstGeom prst="rect">
            <a:avLst/>
          </a:prstGeom>
        </p:spPr>
        <p:txBody>
          <a:bodyPr vert="horz" lIns="88139" tIns="44070" rIns="88139" bIns="44070" rtlCol="0" anchor="b"/>
          <a:lstStyle>
            <a:lvl1pPr algn="l" eaLnBrk="0" hangingPunct="0">
              <a:defRPr sz="1200">
                <a:latin typeface="Arial" charset="0"/>
                <a:ea typeface="Osaka" pitchFamily="1" charset="-128"/>
                <a:cs typeface="+mn-cs"/>
              </a:defRPr>
            </a:lvl1pPr>
          </a:lstStyle>
          <a:p>
            <a:pPr>
              <a:defRPr/>
            </a:pPr>
            <a:endParaRPr lang="en-US" dirty="0"/>
          </a:p>
        </p:txBody>
      </p:sp>
      <p:sp>
        <p:nvSpPr>
          <p:cNvPr id="5" name="Slide Number Placeholder 4"/>
          <p:cNvSpPr>
            <a:spLocks noGrp="1"/>
          </p:cNvSpPr>
          <p:nvPr>
            <p:ph type="sldNum" sz="quarter" idx="3"/>
          </p:nvPr>
        </p:nvSpPr>
        <p:spPr>
          <a:xfrm>
            <a:off x="5266115" y="6658968"/>
            <a:ext cx="4028748" cy="349911"/>
          </a:xfrm>
          <a:prstGeom prst="rect">
            <a:avLst/>
          </a:prstGeom>
        </p:spPr>
        <p:txBody>
          <a:bodyPr vert="horz" lIns="88139" tIns="44070" rIns="88139" bIns="44070" rtlCol="0" anchor="b"/>
          <a:lstStyle>
            <a:lvl1pPr algn="r" eaLnBrk="0" hangingPunct="0">
              <a:defRPr sz="1200">
                <a:latin typeface="Arial" charset="0"/>
                <a:ea typeface="Osaka" pitchFamily="1" charset="-128"/>
                <a:cs typeface="+mn-cs"/>
              </a:defRPr>
            </a:lvl1pPr>
          </a:lstStyle>
          <a:p>
            <a:pPr>
              <a:defRPr/>
            </a:pPr>
            <a:fld id="{BB26E553-8FCD-4687-AB51-AED75A9C3D56}" type="slidenum">
              <a:rPr lang="en-US"/>
              <a:pPr>
                <a:defRPr/>
              </a:pPr>
              <a:t>‹#›</a:t>
            </a:fld>
            <a:endParaRPr lang="en-US" dirty="0"/>
          </a:p>
        </p:txBody>
      </p:sp>
    </p:spTree>
    <p:extLst>
      <p:ext uri="{BB962C8B-B14F-4D97-AF65-F5344CB8AC3E}">
        <p14:creationId xmlns:p14="http://schemas.microsoft.com/office/powerpoint/2010/main" val="65863550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1"/>
            <a:ext cx="4028748" cy="3499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8" tIns="46583" rIns="93168" bIns="46583" numCol="1" anchor="t" anchorCtr="0" compatLnSpc="1">
            <a:prstTxWarp prst="textNoShape">
              <a:avLst/>
            </a:prstTxWarp>
          </a:bodyPr>
          <a:lstStyle>
            <a:lvl1pPr algn="l" defTabSz="930356" eaLnBrk="0" hangingPunct="0">
              <a:defRPr sz="1300">
                <a:latin typeface="Times" pitchFamily="18" charset="0"/>
                <a:ea typeface="Osaka" pitchFamily="1" charset="-128"/>
                <a:cs typeface="+mn-cs"/>
              </a:defRPr>
            </a:lvl1pPr>
          </a:lstStyle>
          <a:p>
            <a:pPr>
              <a:defRPr/>
            </a:pPr>
            <a:endParaRPr lang="en-US" altLang="en-US" dirty="0"/>
          </a:p>
        </p:txBody>
      </p:sp>
      <p:sp>
        <p:nvSpPr>
          <p:cNvPr id="137219" name="Rectangle 4"/>
          <p:cNvSpPr>
            <a:spLocks noGrp="1" noRot="1" noChangeAspect="1" noChangeArrowheads="1" noTextEdit="1"/>
          </p:cNvSpPr>
          <p:nvPr>
            <p:ph type="sldImg" idx="2"/>
          </p:nvPr>
        </p:nvSpPr>
        <p:spPr bwMode="auto">
          <a:xfrm>
            <a:off x="2311400" y="527050"/>
            <a:ext cx="4673600" cy="26289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p:cNvSpPr>
            <a:spLocks noGrp="1" noChangeArrowheads="1"/>
          </p:cNvSpPr>
          <p:nvPr>
            <p:ph type="body" sz="quarter" idx="3"/>
          </p:nvPr>
        </p:nvSpPr>
        <p:spPr bwMode="auto">
          <a:xfrm>
            <a:off x="1238905" y="3330245"/>
            <a:ext cx="6818590" cy="31537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8" tIns="46583" rIns="93168" bIns="46583"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7654" name="Rectangle 6"/>
          <p:cNvSpPr>
            <a:spLocks noGrp="1" noChangeArrowheads="1"/>
          </p:cNvSpPr>
          <p:nvPr>
            <p:ph type="ftr" sz="quarter" idx="4"/>
          </p:nvPr>
        </p:nvSpPr>
        <p:spPr bwMode="auto">
          <a:xfrm>
            <a:off x="0" y="6660489"/>
            <a:ext cx="4028748" cy="3499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8" tIns="46583" rIns="93168" bIns="46583" numCol="1" anchor="b" anchorCtr="0" compatLnSpc="1">
            <a:prstTxWarp prst="textNoShape">
              <a:avLst/>
            </a:prstTxWarp>
          </a:bodyPr>
          <a:lstStyle>
            <a:lvl1pPr algn="l" defTabSz="930356" eaLnBrk="0" hangingPunct="0">
              <a:defRPr sz="1300">
                <a:latin typeface="Times" pitchFamily="18" charset="0"/>
                <a:ea typeface="Osaka" pitchFamily="1" charset="-128"/>
                <a:cs typeface="+mn-cs"/>
              </a:defRPr>
            </a:lvl1pPr>
          </a:lstStyle>
          <a:p>
            <a:pPr>
              <a:defRPr/>
            </a:pPr>
            <a:endParaRPr lang="en-US" altLang="en-US" dirty="0"/>
          </a:p>
        </p:txBody>
      </p:sp>
      <p:sp>
        <p:nvSpPr>
          <p:cNvPr id="27655" name="Rectangle 7"/>
          <p:cNvSpPr>
            <a:spLocks noGrp="1" noChangeArrowheads="1"/>
          </p:cNvSpPr>
          <p:nvPr>
            <p:ph type="sldNum" sz="quarter" idx="5"/>
          </p:nvPr>
        </p:nvSpPr>
        <p:spPr bwMode="auto">
          <a:xfrm>
            <a:off x="5267654" y="6660489"/>
            <a:ext cx="4028747" cy="3499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8" tIns="46583" rIns="93168" bIns="46583" numCol="1" anchor="b" anchorCtr="0" compatLnSpc="1">
            <a:prstTxWarp prst="textNoShape">
              <a:avLst/>
            </a:prstTxWarp>
          </a:bodyPr>
          <a:lstStyle>
            <a:lvl1pPr algn="r" defTabSz="930356" eaLnBrk="0" hangingPunct="0">
              <a:defRPr sz="1300">
                <a:latin typeface="Times" pitchFamily="18" charset="0"/>
                <a:ea typeface="Osaka" pitchFamily="1" charset="-128"/>
                <a:cs typeface="+mn-cs"/>
              </a:defRPr>
            </a:lvl1pPr>
          </a:lstStyle>
          <a:p>
            <a:pPr>
              <a:defRPr/>
            </a:pPr>
            <a:fld id="{02A1515C-8CF0-4EEE-A900-3D77674F1661}" type="slidenum">
              <a:rPr lang="en-US" altLang="en-US"/>
              <a:pPr>
                <a:defRPr/>
              </a:pPr>
              <a:t>‹#›</a:t>
            </a:fld>
            <a:endParaRPr lang="en-US" altLang="en-US" dirty="0"/>
          </a:p>
        </p:txBody>
      </p:sp>
      <p:sp>
        <p:nvSpPr>
          <p:cNvPr id="3" name="Date Placeholder 2"/>
          <p:cNvSpPr>
            <a:spLocks noGrp="1"/>
          </p:cNvSpPr>
          <p:nvPr>
            <p:ph type="dt" idx="1"/>
          </p:nvPr>
        </p:nvSpPr>
        <p:spPr>
          <a:xfrm>
            <a:off x="5266115" y="1"/>
            <a:ext cx="4028748" cy="349911"/>
          </a:xfrm>
          <a:prstGeom prst="rect">
            <a:avLst/>
          </a:prstGeom>
        </p:spPr>
        <p:txBody>
          <a:bodyPr vert="horz" lIns="88139" tIns="44070" rIns="88139" bIns="44070" rtlCol="0"/>
          <a:lstStyle>
            <a:lvl1pPr algn="r" eaLnBrk="0" hangingPunct="0">
              <a:defRPr sz="1200">
                <a:latin typeface="Arial" charset="0"/>
                <a:ea typeface="Osaka" pitchFamily="1" charset="-128"/>
                <a:cs typeface="+mn-cs"/>
              </a:defRPr>
            </a:lvl1pPr>
          </a:lstStyle>
          <a:p>
            <a:pPr>
              <a:defRPr/>
            </a:pPr>
            <a:fld id="{C396E55A-D068-4538-973D-1221ADA9F4CF}" type="datetimeFigureOut">
              <a:rPr lang="en-US"/>
              <a:pPr>
                <a:defRPr/>
              </a:pPr>
              <a:t>11/18/2025</a:t>
            </a:fld>
            <a:endParaRPr lang="en-US" dirty="0"/>
          </a:p>
        </p:txBody>
      </p:sp>
    </p:spTree>
    <p:extLst>
      <p:ext uri="{BB962C8B-B14F-4D97-AF65-F5344CB8AC3E}">
        <p14:creationId xmlns:p14="http://schemas.microsoft.com/office/powerpoint/2010/main" val="742235325"/>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Times" pitchFamily="18" charset="0"/>
        <a:ea typeface="Osaka" pitchFamily="1" charset="-128"/>
        <a:cs typeface="Osaka"/>
      </a:defRPr>
    </a:lvl1pPr>
    <a:lvl2pPr marL="457200" algn="l" rtl="0" eaLnBrk="0" fontAlgn="base" hangingPunct="0">
      <a:spcBef>
        <a:spcPct val="30000"/>
      </a:spcBef>
      <a:spcAft>
        <a:spcPct val="0"/>
      </a:spcAft>
      <a:defRPr sz="1200" kern="1200">
        <a:solidFill>
          <a:schemeClr val="tx1"/>
        </a:solidFill>
        <a:latin typeface="Times" pitchFamily="18" charset="0"/>
        <a:ea typeface="Osaka" pitchFamily="1" charset="-128"/>
        <a:cs typeface="Osaka"/>
      </a:defRPr>
    </a:lvl2pPr>
    <a:lvl3pPr marL="914400" algn="l" rtl="0" eaLnBrk="0" fontAlgn="base" hangingPunct="0">
      <a:spcBef>
        <a:spcPct val="30000"/>
      </a:spcBef>
      <a:spcAft>
        <a:spcPct val="0"/>
      </a:spcAft>
      <a:defRPr sz="1200" kern="1200">
        <a:solidFill>
          <a:schemeClr val="tx1"/>
        </a:solidFill>
        <a:latin typeface="Times" pitchFamily="18" charset="0"/>
        <a:ea typeface="Osaka" pitchFamily="1" charset="-128"/>
        <a:cs typeface="Osaka"/>
      </a:defRPr>
    </a:lvl3pPr>
    <a:lvl4pPr marL="1371600" algn="l" rtl="0" eaLnBrk="0" fontAlgn="base" hangingPunct="0">
      <a:spcBef>
        <a:spcPct val="30000"/>
      </a:spcBef>
      <a:spcAft>
        <a:spcPct val="0"/>
      </a:spcAft>
      <a:defRPr sz="1200" kern="1200">
        <a:solidFill>
          <a:schemeClr val="tx1"/>
        </a:solidFill>
        <a:latin typeface="Times" pitchFamily="18" charset="0"/>
        <a:ea typeface="Osaka" pitchFamily="1" charset="-128"/>
        <a:cs typeface="Osaka"/>
      </a:defRPr>
    </a:lvl4pPr>
    <a:lvl5pPr marL="1828800" algn="l" rtl="0" eaLnBrk="0" fontAlgn="base" hangingPunct="0">
      <a:spcBef>
        <a:spcPct val="30000"/>
      </a:spcBef>
      <a:spcAft>
        <a:spcPct val="0"/>
      </a:spcAft>
      <a:defRPr sz="1200" kern="1200">
        <a:solidFill>
          <a:schemeClr val="tx1"/>
        </a:solidFill>
        <a:latin typeface="Times" pitchFamily="18" charset="0"/>
        <a:ea typeface="Osaka" pitchFamily="1" charset="-128"/>
        <a:cs typeface="Osaka"/>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_Blue">
    <p:spTree>
      <p:nvGrpSpPr>
        <p:cNvPr id="1" name=""/>
        <p:cNvGrpSpPr/>
        <p:nvPr/>
      </p:nvGrpSpPr>
      <p:grpSpPr>
        <a:xfrm>
          <a:off x="0" y="0"/>
          <a:ext cx="0" cy="0"/>
          <a:chOff x="0" y="0"/>
          <a:chExt cx="0" cy="0"/>
        </a:xfrm>
      </p:grpSpPr>
      <p:pic>
        <p:nvPicPr>
          <p:cNvPr id="2" name="Picture 1"/>
          <p:cNvPicPr>
            <a:picLocks noChangeAspect="1"/>
          </p:cNvPicPr>
          <p:nvPr userDrawn="1"/>
        </p:nvPicPr>
        <p:blipFill rotWithShape="1">
          <a:blip r:embed="rId2" cstate="print">
            <a:extLst>
              <a:ext uri="{28A0092B-C50C-407E-A947-70E740481C1C}">
                <a14:useLocalDpi xmlns:a14="http://schemas.microsoft.com/office/drawing/2010/main" val="0"/>
              </a:ext>
            </a:extLst>
          </a:blip>
          <a:srcRect t="15585" b="53874"/>
          <a:stretch/>
        </p:blipFill>
        <p:spPr>
          <a:xfrm>
            <a:off x="0" y="840277"/>
            <a:ext cx="12192000" cy="2792627"/>
          </a:xfrm>
          <a:prstGeom prst="rect">
            <a:avLst/>
          </a:prstGeom>
        </p:spPr>
      </p:pic>
      <p:sp>
        <p:nvSpPr>
          <p:cNvPr id="5" name="Rectangle 4"/>
          <p:cNvSpPr>
            <a:spLocks noChangeArrowheads="1"/>
          </p:cNvSpPr>
          <p:nvPr/>
        </p:nvSpPr>
        <p:spPr bwMode="auto">
          <a:xfrm>
            <a:off x="711200" y="3513146"/>
            <a:ext cx="34544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Arial" charset="0"/>
                <a:ea typeface="Osaka" pitchFamily="1" charset="-128"/>
              </a:defRPr>
            </a:lvl1pPr>
            <a:lvl2pPr marL="742950" indent="-285750">
              <a:defRPr sz="1400">
                <a:solidFill>
                  <a:schemeClr val="tx1"/>
                </a:solidFill>
                <a:latin typeface="Arial" charset="0"/>
                <a:ea typeface="Osaka" pitchFamily="1" charset="-128"/>
              </a:defRPr>
            </a:lvl2pPr>
            <a:lvl3pPr marL="1143000" indent="-228600">
              <a:defRPr sz="1400">
                <a:solidFill>
                  <a:schemeClr val="tx1"/>
                </a:solidFill>
                <a:latin typeface="Arial" charset="0"/>
                <a:ea typeface="Osaka" pitchFamily="1" charset="-128"/>
              </a:defRPr>
            </a:lvl3pPr>
            <a:lvl4pPr marL="1600200" indent="-228600">
              <a:defRPr sz="1400">
                <a:solidFill>
                  <a:schemeClr val="tx1"/>
                </a:solidFill>
                <a:latin typeface="Arial" charset="0"/>
                <a:ea typeface="Osaka" pitchFamily="1" charset="-128"/>
              </a:defRPr>
            </a:lvl4pPr>
            <a:lvl5pPr marL="2057400" indent="-228600">
              <a:defRPr sz="1400">
                <a:solidFill>
                  <a:schemeClr val="tx1"/>
                </a:solidFill>
                <a:latin typeface="Arial" charset="0"/>
                <a:ea typeface="Osaka" pitchFamily="1" charset="-128"/>
              </a:defRPr>
            </a:lvl5pPr>
            <a:lvl6pPr marL="2514600" indent="-228600" algn="ctr" eaLnBrk="0" fontAlgn="base" hangingPunct="0">
              <a:spcBef>
                <a:spcPct val="0"/>
              </a:spcBef>
              <a:spcAft>
                <a:spcPct val="0"/>
              </a:spcAft>
              <a:defRPr sz="1400">
                <a:solidFill>
                  <a:schemeClr val="tx1"/>
                </a:solidFill>
                <a:latin typeface="Arial" charset="0"/>
                <a:ea typeface="Osaka" pitchFamily="1" charset="-128"/>
              </a:defRPr>
            </a:lvl6pPr>
            <a:lvl7pPr marL="2971800" indent="-228600" algn="ctr" eaLnBrk="0" fontAlgn="base" hangingPunct="0">
              <a:spcBef>
                <a:spcPct val="0"/>
              </a:spcBef>
              <a:spcAft>
                <a:spcPct val="0"/>
              </a:spcAft>
              <a:defRPr sz="1400">
                <a:solidFill>
                  <a:schemeClr val="tx1"/>
                </a:solidFill>
                <a:latin typeface="Arial" charset="0"/>
                <a:ea typeface="Osaka" pitchFamily="1" charset="-128"/>
              </a:defRPr>
            </a:lvl7pPr>
            <a:lvl8pPr marL="3429000" indent="-228600" algn="ctr" eaLnBrk="0" fontAlgn="base" hangingPunct="0">
              <a:spcBef>
                <a:spcPct val="0"/>
              </a:spcBef>
              <a:spcAft>
                <a:spcPct val="0"/>
              </a:spcAft>
              <a:defRPr sz="1400">
                <a:solidFill>
                  <a:schemeClr val="tx1"/>
                </a:solidFill>
                <a:latin typeface="Arial" charset="0"/>
                <a:ea typeface="Osaka" pitchFamily="1" charset="-128"/>
              </a:defRPr>
            </a:lvl8pPr>
            <a:lvl9pPr marL="3886200" indent="-228600" algn="ctr" eaLnBrk="0" fontAlgn="base" hangingPunct="0">
              <a:spcBef>
                <a:spcPct val="0"/>
              </a:spcBef>
              <a:spcAft>
                <a:spcPct val="0"/>
              </a:spcAft>
              <a:defRPr sz="1400">
                <a:solidFill>
                  <a:schemeClr val="tx1"/>
                </a:solidFill>
                <a:latin typeface="Arial" charset="0"/>
                <a:ea typeface="Osaka" pitchFamily="1" charset="-128"/>
              </a:defRPr>
            </a:lvl9pPr>
          </a:lstStyle>
          <a:p>
            <a:pPr eaLnBrk="0" hangingPunct="0">
              <a:defRPr/>
            </a:pPr>
            <a:endParaRPr lang="en-US" altLang="en-US" sz="1500" dirty="0">
              <a:solidFill>
                <a:schemeClr val="bg1"/>
              </a:solidFill>
              <a:latin typeface="Helvetica" pitchFamily="34" charset="0"/>
              <a:cs typeface="+mn-cs"/>
            </a:endParaRPr>
          </a:p>
        </p:txBody>
      </p:sp>
      <p:sp>
        <p:nvSpPr>
          <p:cNvPr id="3094" name="Rectangle 22"/>
          <p:cNvSpPr>
            <a:spLocks noGrp="1" noChangeArrowheads="1"/>
          </p:cNvSpPr>
          <p:nvPr>
            <p:ph type="ctrTitle" sz="quarter"/>
          </p:nvPr>
        </p:nvSpPr>
        <p:spPr>
          <a:xfrm>
            <a:off x="4303184" y="4370387"/>
            <a:ext cx="7177616" cy="1191632"/>
          </a:xfrm>
          <a:prstGeom prst="rect">
            <a:avLst/>
          </a:prstGeom>
        </p:spPr>
        <p:txBody>
          <a:bodyPr lIns="91440" rIns="91440" anchor="t">
            <a:noAutofit/>
          </a:bodyPr>
          <a:lstStyle>
            <a:lvl1pPr>
              <a:defRPr sz="4000" b="0">
                <a:solidFill>
                  <a:schemeClr val="tx2"/>
                </a:solidFill>
              </a:defRPr>
            </a:lvl1pPr>
          </a:lstStyle>
          <a:p>
            <a:pPr lvl="0"/>
            <a:r>
              <a:rPr lang="en-US" altLang="en-US" noProof="0" dirty="0"/>
              <a:t>Click to edit Master title style</a:t>
            </a:r>
          </a:p>
        </p:txBody>
      </p:sp>
      <p:sp>
        <p:nvSpPr>
          <p:cNvPr id="3097" name="Rectangle 25"/>
          <p:cNvSpPr>
            <a:spLocks noGrp="1" noChangeArrowheads="1"/>
          </p:cNvSpPr>
          <p:nvPr>
            <p:ph type="subTitle" sz="quarter" idx="1"/>
          </p:nvPr>
        </p:nvSpPr>
        <p:spPr>
          <a:xfrm>
            <a:off x="4303184" y="4011621"/>
            <a:ext cx="7177616" cy="301625"/>
          </a:xfrm>
          <a:prstGeom prst="rect">
            <a:avLst/>
          </a:prstGeom>
        </p:spPr>
        <p:txBody>
          <a:bodyPr lIns="91440" rIns="91440"/>
          <a:lstStyle>
            <a:lvl1pPr marL="0" indent="0">
              <a:buFont typeface="Wingdings" pitchFamily="2" charset="2"/>
              <a:buNone/>
              <a:defRPr sz="1400" b="0">
                <a:solidFill>
                  <a:srgbClr val="50616E"/>
                </a:solidFill>
              </a:defRPr>
            </a:lvl1pPr>
          </a:lstStyle>
          <a:p>
            <a:pPr lvl="0"/>
            <a:r>
              <a:rPr lang="en-US" altLang="en-US" noProof="0" dirty="0"/>
              <a:t>Click to edit Master subtitle style</a:t>
            </a:r>
          </a:p>
        </p:txBody>
      </p:sp>
      <p:sp>
        <p:nvSpPr>
          <p:cNvPr id="10" name="Text Placeholder 9"/>
          <p:cNvSpPr>
            <a:spLocks noGrp="1"/>
          </p:cNvSpPr>
          <p:nvPr>
            <p:ph type="body" sz="quarter" idx="11"/>
          </p:nvPr>
        </p:nvSpPr>
        <p:spPr>
          <a:xfrm>
            <a:off x="4315424" y="5562019"/>
            <a:ext cx="7152687" cy="695902"/>
          </a:xfrm>
          <a:prstGeom prst="rect">
            <a:avLst/>
          </a:prstGeom>
        </p:spPr>
        <p:txBody>
          <a:bodyPr>
            <a:normAutofit/>
          </a:bodyPr>
          <a:lstStyle>
            <a:lvl1pPr marL="0" indent="0">
              <a:defRPr sz="1400" b="0" i="0" baseline="0"/>
            </a:lvl1pPr>
          </a:lstStyle>
          <a:p>
            <a:pPr lvl="0"/>
            <a:r>
              <a:rPr lang="en-US" dirty="0"/>
              <a:t>Edit Master text styles</a:t>
            </a:r>
          </a:p>
        </p:txBody>
      </p:sp>
      <p:sp>
        <p:nvSpPr>
          <p:cNvPr id="19" name="Rectangle 18"/>
          <p:cNvSpPr/>
          <p:nvPr userDrawn="1"/>
        </p:nvSpPr>
        <p:spPr>
          <a:xfrm>
            <a:off x="281989" y="6495809"/>
            <a:ext cx="5994400" cy="230832"/>
          </a:xfrm>
          <a:prstGeom prst="rect">
            <a:avLst/>
          </a:prstGeom>
        </p:spPr>
        <p:txBody>
          <a:bodyPr>
            <a:spAutoFit/>
          </a:bodyPr>
          <a:lstStyle/>
          <a:p>
            <a:pPr fontAlgn="auto">
              <a:spcBef>
                <a:spcPts val="0"/>
              </a:spcBef>
              <a:spcAft>
                <a:spcPts val="0"/>
              </a:spcAft>
              <a:defRPr/>
            </a:pPr>
            <a:r>
              <a:rPr lang="en-US" sz="900" dirty="0">
                <a:solidFill>
                  <a:srgbClr val="51626F"/>
                </a:solidFill>
                <a:ea typeface="+mn-ea"/>
                <a:cs typeface="Arial" pitchFamily="34" charset="0"/>
              </a:rPr>
              <a:t>© Copyright 2025</a:t>
            </a:r>
            <a:r>
              <a:rPr lang="en-US" sz="900" baseline="0" dirty="0">
                <a:solidFill>
                  <a:srgbClr val="51626F"/>
                </a:solidFill>
                <a:ea typeface="+mn-ea"/>
                <a:cs typeface="Arial" pitchFamily="34" charset="0"/>
              </a:rPr>
              <a:t> </a:t>
            </a:r>
            <a:r>
              <a:rPr lang="en-US" sz="900" dirty="0">
                <a:solidFill>
                  <a:srgbClr val="51626F"/>
                </a:solidFill>
                <a:ea typeface="+mn-ea"/>
                <a:cs typeface="Arial" pitchFamily="34" charset="0"/>
              </a:rPr>
              <a:t>by K&amp;L Gates LLP. All rights reserved.</a:t>
            </a:r>
          </a:p>
        </p:txBody>
      </p:sp>
      <p:grpSp>
        <p:nvGrpSpPr>
          <p:cNvPr id="3" name="Group 23">
            <a:extLst>
              <a:ext uri="{FF2B5EF4-FFF2-40B4-BE49-F238E27FC236}">
                <a16:creationId xmlns:a16="http://schemas.microsoft.com/office/drawing/2014/main" id="{C7887E84-4E71-6F12-73EC-FEEDD59493E2}"/>
              </a:ext>
            </a:extLst>
          </p:cNvPr>
          <p:cNvGrpSpPr>
            <a:grpSpLocks/>
          </p:cNvGrpSpPr>
          <p:nvPr userDrawn="1"/>
        </p:nvGrpSpPr>
        <p:grpSpPr bwMode="auto">
          <a:xfrm>
            <a:off x="808703" y="0"/>
            <a:ext cx="2389188" cy="1447800"/>
            <a:chOff x="838200" y="0"/>
            <a:chExt cx="2388422" cy="1447280"/>
          </a:xfrm>
        </p:grpSpPr>
        <p:sp>
          <p:nvSpPr>
            <p:cNvPr id="4" name="Rectangle 6">
              <a:extLst>
                <a:ext uri="{FF2B5EF4-FFF2-40B4-BE49-F238E27FC236}">
                  <a16:creationId xmlns:a16="http://schemas.microsoft.com/office/drawing/2014/main" id="{B2FF3283-614C-F984-08EC-A0BB0B3F2F26}"/>
                </a:ext>
              </a:extLst>
            </p:cNvPr>
            <p:cNvSpPr>
              <a:spLocks noChangeArrowheads="1"/>
            </p:cNvSpPr>
            <p:nvPr/>
          </p:nvSpPr>
          <p:spPr bwMode="auto">
            <a:xfrm>
              <a:off x="838200" y="0"/>
              <a:ext cx="2388422" cy="1447280"/>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1400">
                  <a:solidFill>
                    <a:schemeClr val="tx1"/>
                  </a:solidFill>
                  <a:latin typeface="Arial" pitchFamily="34" charset="0"/>
                  <a:ea typeface="Osaka"/>
                  <a:cs typeface="Osaka"/>
                </a:defRPr>
              </a:lvl1pPr>
              <a:lvl2pPr marL="742950" indent="-285750" algn="ctr" eaLnBrk="0" hangingPunct="0">
                <a:defRPr sz="1400">
                  <a:solidFill>
                    <a:schemeClr val="tx1"/>
                  </a:solidFill>
                  <a:latin typeface="Arial" pitchFamily="34" charset="0"/>
                  <a:ea typeface="Osaka"/>
                  <a:cs typeface="Osaka"/>
                </a:defRPr>
              </a:lvl2pPr>
              <a:lvl3pPr marL="1143000" indent="-228600" algn="ctr" eaLnBrk="0" hangingPunct="0">
                <a:defRPr sz="1400">
                  <a:solidFill>
                    <a:schemeClr val="tx1"/>
                  </a:solidFill>
                  <a:latin typeface="Arial" pitchFamily="34" charset="0"/>
                  <a:ea typeface="Osaka"/>
                  <a:cs typeface="Osaka"/>
                </a:defRPr>
              </a:lvl3pPr>
              <a:lvl4pPr marL="1600200" indent="-228600" algn="ctr" eaLnBrk="0" hangingPunct="0">
                <a:defRPr sz="1400">
                  <a:solidFill>
                    <a:schemeClr val="tx1"/>
                  </a:solidFill>
                  <a:latin typeface="Arial" pitchFamily="34" charset="0"/>
                  <a:ea typeface="Osaka"/>
                  <a:cs typeface="Osaka"/>
                </a:defRPr>
              </a:lvl4pPr>
              <a:lvl5pPr marL="2057400" indent="-228600" algn="ctr" eaLnBrk="0" hangingPunct="0">
                <a:defRPr sz="1400">
                  <a:solidFill>
                    <a:schemeClr val="tx1"/>
                  </a:solidFill>
                  <a:latin typeface="Arial" pitchFamily="34" charset="0"/>
                  <a:ea typeface="Osaka"/>
                  <a:cs typeface="Osaka"/>
                </a:defRPr>
              </a:lvl5pPr>
              <a:lvl6pPr marL="2514600" indent="-228600" algn="ctr" eaLnBrk="0" fontAlgn="base" hangingPunct="0">
                <a:spcBef>
                  <a:spcPct val="0"/>
                </a:spcBef>
                <a:spcAft>
                  <a:spcPct val="0"/>
                </a:spcAft>
                <a:defRPr sz="1400">
                  <a:solidFill>
                    <a:schemeClr val="tx1"/>
                  </a:solidFill>
                  <a:latin typeface="Arial" pitchFamily="34" charset="0"/>
                  <a:ea typeface="Osaka"/>
                  <a:cs typeface="Osaka"/>
                </a:defRPr>
              </a:lvl6pPr>
              <a:lvl7pPr marL="2971800" indent="-228600" algn="ctr" eaLnBrk="0" fontAlgn="base" hangingPunct="0">
                <a:spcBef>
                  <a:spcPct val="0"/>
                </a:spcBef>
                <a:spcAft>
                  <a:spcPct val="0"/>
                </a:spcAft>
                <a:defRPr sz="1400">
                  <a:solidFill>
                    <a:schemeClr val="tx1"/>
                  </a:solidFill>
                  <a:latin typeface="Arial" pitchFamily="34" charset="0"/>
                  <a:ea typeface="Osaka"/>
                  <a:cs typeface="Osaka"/>
                </a:defRPr>
              </a:lvl7pPr>
              <a:lvl8pPr marL="3429000" indent="-228600" algn="ctr" eaLnBrk="0" fontAlgn="base" hangingPunct="0">
                <a:spcBef>
                  <a:spcPct val="0"/>
                </a:spcBef>
                <a:spcAft>
                  <a:spcPct val="0"/>
                </a:spcAft>
                <a:defRPr sz="1400">
                  <a:solidFill>
                    <a:schemeClr val="tx1"/>
                  </a:solidFill>
                  <a:latin typeface="Arial" pitchFamily="34" charset="0"/>
                  <a:ea typeface="Osaka"/>
                  <a:cs typeface="Osaka"/>
                </a:defRPr>
              </a:lvl8pPr>
              <a:lvl9pPr marL="3886200" indent="-228600" algn="ctr" eaLnBrk="0" fontAlgn="base" hangingPunct="0">
                <a:spcBef>
                  <a:spcPct val="0"/>
                </a:spcBef>
                <a:spcAft>
                  <a:spcPct val="0"/>
                </a:spcAft>
                <a:defRPr sz="1400">
                  <a:solidFill>
                    <a:schemeClr val="tx1"/>
                  </a:solidFill>
                  <a:latin typeface="Arial" pitchFamily="34" charset="0"/>
                  <a:ea typeface="Osaka"/>
                  <a:cs typeface="Osaka"/>
                </a:defRPr>
              </a:lvl9pPr>
            </a:lstStyle>
            <a:p>
              <a:pPr>
                <a:defRPr/>
              </a:pPr>
              <a:endParaRPr lang="en-US" altLang="en-US" sz="1400" dirty="0"/>
            </a:p>
          </p:txBody>
        </p:sp>
        <p:sp>
          <p:nvSpPr>
            <p:cNvPr id="6" name="Freeform 7">
              <a:extLst>
                <a:ext uri="{FF2B5EF4-FFF2-40B4-BE49-F238E27FC236}">
                  <a16:creationId xmlns:a16="http://schemas.microsoft.com/office/drawing/2014/main" id="{660BD7C6-5C44-351E-3F05-2518FABA576C}"/>
                </a:ext>
              </a:extLst>
            </p:cNvPr>
            <p:cNvSpPr>
              <a:spLocks/>
            </p:cNvSpPr>
            <p:nvPr/>
          </p:nvSpPr>
          <p:spPr bwMode="auto">
            <a:xfrm>
              <a:off x="1076964" y="932298"/>
              <a:ext cx="207813" cy="262433"/>
            </a:xfrm>
            <a:custGeom>
              <a:avLst/>
              <a:gdLst>
                <a:gd name="T0" fmla="*/ 2147483647 w 799"/>
                <a:gd name="T1" fmla="*/ 2147483647 h 1009"/>
                <a:gd name="T2" fmla="*/ 2147483647 w 799"/>
                <a:gd name="T3" fmla="*/ 0 h 1009"/>
                <a:gd name="T4" fmla="*/ 0 w 799"/>
                <a:gd name="T5" fmla="*/ 0 h 1009"/>
                <a:gd name="T6" fmla="*/ 0 w 799"/>
                <a:gd name="T7" fmla="*/ 2147483647 h 1009"/>
                <a:gd name="T8" fmla="*/ 2147483647 w 799"/>
                <a:gd name="T9" fmla="*/ 2147483647 h 1009"/>
                <a:gd name="T10" fmla="*/ 2147483647 w 799"/>
                <a:gd name="T11" fmla="*/ 2147483647 h 1009"/>
                <a:gd name="T12" fmla="*/ 2147483647 w 799"/>
                <a:gd name="T13" fmla="*/ 2147483647 h 1009"/>
                <a:gd name="T14" fmla="*/ 2147483647 w 799"/>
                <a:gd name="T15" fmla="*/ 2147483647 h 1009"/>
                <a:gd name="T16" fmla="*/ 2147483647 w 799"/>
                <a:gd name="T17" fmla="*/ 2147483647 h 1009"/>
                <a:gd name="T18" fmla="*/ 2147483647 w 799"/>
                <a:gd name="T19" fmla="*/ 2147483647 h 1009"/>
                <a:gd name="T20" fmla="*/ 2147483647 w 799"/>
                <a:gd name="T21" fmla="*/ 0 h 1009"/>
                <a:gd name="T22" fmla="*/ 2147483647 w 799"/>
                <a:gd name="T23" fmla="*/ 0 h 1009"/>
                <a:gd name="T24" fmla="*/ 2147483647 w 799"/>
                <a:gd name="T25" fmla="*/ 2147483647 h 10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9" h="1009">
                  <a:moveTo>
                    <a:pt x="140" y="437"/>
                  </a:moveTo>
                  <a:lnTo>
                    <a:pt x="140" y="0"/>
                  </a:lnTo>
                  <a:lnTo>
                    <a:pt x="0" y="0"/>
                  </a:lnTo>
                  <a:lnTo>
                    <a:pt x="0" y="1009"/>
                  </a:lnTo>
                  <a:lnTo>
                    <a:pt x="140" y="1009"/>
                  </a:lnTo>
                  <a:lnTo>
                    <a:pt x="140" y="588"/>
                  </a:lnTo>
                  <a:lnTo>
                    <a:pt x="194" y="539"/>
                  </a:lnTo>
                  <a:lnTo>
                    <a:pt x="612" y="1009"/>
                  </a:lnTo>
                  <a:lnTo>
                    <a:pt x="799" y="1009"/>
                  </a:lnTo>
                  <a:lnTo>
                    <a:pt x="291" y="454"/>
                  </a:lnTo>
                  <a:lnTo>
                    <a:pt x="789" y="0"/>
                  </a:lnTo>
                  <a:lnTo>
                    <a:pt x="610" y="0"/>
                  </a:lnTo>
                  <a:lnTo>
                    <a:pt x="140" y="43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7" name="Freeform 8">
              <a:extLst>
                <a:ext uri="{FF2B5EF4-FFF2-40B4-BE49-F238E27FC236}">
                  <a16:creationId xmlns:a16="http://schemas.microsoft.com/office/drawing/2014/main" id="{389FC7B0-FA56-04EA-E8FA-254A59982F0C}"/>
                </a:ext>
              </a:extLst>
            </p:cNvPr>
            <p:cNvSpPr>
              <a:spLocks noEditPoints="1"/>
            </p:cNvSpPr>
            <p:nvPr/>
          </p:nvSpPr>
          <p:spPr bwMode="auto">
            <a:xfrm>
              <a:off x="1297002" y="926836"/>
              <a:ext cx="250728" cy="273356"/>
            </a:xfrm>
            <a:custGeom>
              <a:avLst/>
              <a:gdLst>
                <a:gd name="T0" fmla="*/ 2147483647 w 408"/>
                <a:gd name="T1" fmla="*/ 2147483647 h 445"/>
                <a:gd name="T2" fmla="*/ 2147483647 w 408"/>
                <a:gd name="T3" fmla="*/ 2147483647 h 445"/>
                <a:gd name="T4" fmla="*/ 2147483647 w 408"/>
                <a:gd name="T5" fmla="*/ 2147483647 h 445"/>
                <a:gd name="T6" fmla="*/ 2147483647 w 408"/>
                <a:gd name="T7" fmla="*/ 2147483647 h 445"/>
                <a:gd name="T8" fmla="*/ 2147483647 w 408"/>
                <a:gd name="T9" fmla="*/ 2147483647 h 445"/>
                <a:gd name="T10" fmla="*/ 2147483647 w 408"/>
                <a:gd name="T11" fmla="*/ 2147483647 h 445"/>
                <a:gd name="T12" fmla="*/ 2147483647 w 408"/>
                <a:gd name="T13" fmla="*/ 2147483647 h 445"/>
                <a:gd name="T14" fmla="*/ 2147483647 w 408"/>
                <a:gd name="T15" fmla="*/ 2147483647 h 445"/>
                <a:gd name="T16" fmla="*/ 2147483647 w 408"/>
                <a:gd name="T17" fmla="*/ 2147483647 h 445"/>
                <a:gd name="T18" fmla="*/ 2147483647 w 408"/>
                <a:gd name="T19" fmla="*/ 2147483647 h 445"/>
                <a:gd name="T20" fmla="*/ 2147483647 w 408"/>
                <a:gd name="T21" fmla="*/ 2147483647 h 445"/>
                <a:gd name="T22" fmla="*/ 2147483647 w 408"/>
                <a:gd name="T23" fmla="*/ 2147483647 h 445"/>
                <a:gd name="T24" fmla="*/ 2147483647 w 408"/>
                <a:gd name="T25" fmla="*/ 2147483647 h 445"/>
                <a:gd name="T26" fmla="*/ 2147483647 w 408"/>
                <a:gd name="T27" fmla="*/ 2147483647 h 445"/>
                <a:gd name="T28" fmla="*/ 2147483647 w 408"/>
                <a:gd name="T29" fmla="*/ 2147483647 h 445"/>
                <a:gd name="T30" fmla="*/ 2147483647 w 408"/>
                <a:gd name="T31" fmla="*/ 2147483647 h 445"/>
                <a:gd name="T32" fmla="*/ 2147483647 w 408"/>
                <a:gd name="T33" fmla="*/ 2147483647 h 445"/>
                <a:gd name="T34" fmla="*/ 2147483647 w 408"/>
                <a:gd name="T35" fmla="*/ 2147483647 h 445"/>
                <a:gd name="T36" fmla="*/ 2147483647 w 408"/>
                <a:gd name="T37" fmla="*/ 2147483647 h 445"/>
                <a:gd name="T38" fmla="*/ 2147483647 w 408"/>
                <a:gd name="T39" fmla="*/ 2147483647 h 445"/>
                <a:gd name="T40" fmla="*/ 2147483647 w 408"/>
                <a:gd name="T41" fmla="*/ 0 h 445"/>
                <a:gd name="T42" fmla="*/ 2147483647 w 408"/>
                <a:gd name="T43" fmla="*/ 2147483647 h 445"/>
                <a:gd name="T44" fmla="*/ 2147483647 w 408"/>
                <a:gd name="T45" fmla="*/ 2147483647 h 445"/>
                <a:gd name="T46" fmla="*/ 2147483647 w 408"/>
                <a:gd name="T47" fmla="*/ 2147483647 h 445"/>
                <a:gd name="T48" fmla="*/ 0 w 408"/>
                <a:gd name="T49" fmla="*/ 2147483647 h 445"/>
                <a:gd name="T50" fmla="*/ 2147483647 w 408"/>
                <a:gd name="T51" fmla="*/ 2147483647 h 445"/>
                <a:gd name="T52" fmla="*/ 2147483647 w 408"/>
                <a:gd name="T53" fmla="*/ 2147483647 h 445"/>
                <a:gd name="T54" fmla="*/ 2147483647 w 408"/>
                <a:gd name="T55" fmla="*/ 2147483647 h 445"/>
                <a:gd name="T56" fmla="*/ 2147483647 w 408"/>
                <a:gd name="T57" fmla="*/ 2147483647 h 445"/>
                <a:gd name="T58" fmla="*/ 2147483647 w 408"/>
                <a:gd name="T59" fmla="*/ 2147483647 h 4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08" h="445">
                  <a:moveTo>
                    <a:pt x="115" y="87"/>
                  </a:moveTo>
                  <a:cubicBezTo>
                    <a:pt x="115" y="60"/>
                    <a:pt x="139" y="42"/>
                    <a:pt x="167" y="42"/>
                  </a:cubicBezTo>
                  <a:cubicBezTo>
                    <a:pt x="198" y="42"/>
                    <a:pt x="222" y="59"/>
                    <a:pt x="222" y="89"/>
                  </a:cubicBezTo>
                  <a:cubicBezTo>
                    <a:pt x="222" y="120"/>
                    <a:pt x="190" y="137"/>
                    <a:pt x="166" y="154"/>
                  </a:cubicBezTo>
                  <a:cubicBezTo>
                    <a:pt x="158" y="159"/>
                    <a:pt x="158" y="159"/>
                    <a:pt x="158" y="159"/>
                  </a:cubicBezTo>
                  <a:cubicBezTo>
                    <a:pt x="143" y="141"/>
                    <a:pt x="143" y="141"/>
                    <a:pt x="143" y="141"/>
                  </a:cubicBezTo>
                  <a:cubicBezTo>
                    <a:pt x="129" y="125"/>
                    <a:pt x="115" y="109"/>
                    <a:pt x="115" y="87"/>
                  </a:cubicBezTo>
                  <a:moveTo>
                    <a:pt x="324" y="341"/>
                  </a:moveTo>
                  <a:cubicBezTo>
                    <a:pt x="381" y="280"/>
                    <a:pt x="381" y="280"/>
                    <a:pt x="381" y="280"/>
                  </a:cubicBezTo>
                  <a:cubicBezTo>
                    <a:pt x="344" y="245"/>
                    <a:pt x="344" y="245"/>
                    <a:pt x="344" y="245"/>
                  </a:cubicBezTo>
                  <a:cubicBezTo>
                    <a:pt x="242" y="348"/>
                    <a:pt x="242" y="348"/>
                    <a:pt x="242" y="348"/>
                  </a:cubicBezTo>
                  <a:cubicBezTo>
                    <a:pt x="242" y="348"/>
                    <a:pt x="242" y="348"/>
                    <a:pt x="242" y="348"/>
                  </a:cubicBezTo>
                  <a:cubicBezTo>
                    <a:pt x="214" y="372"/>
                    <a:pt x="182" y="397"/>
                    <a:pt x="142" y="397"/>
                  </a:cubicBezTo>
                  <a:cubicBezTo>
                    <a:pt x="97" y="397"/>
                    <a:pt x="55" y="359"/>
                    <a:pt x="55" y="319"/>
                  </a:cubicBezTo>
                  <a:cubicBezTo>
                    <a:pt x="55" y="278"/>
                    <a:pt x="108" y="249"/>
                    <a:pt x="140" y="229"/>
                  </a:cubicBezTo>
                  <a:cubicBezTo>
                    <a:pt x="146" y="225"/>
                    <a:pt x="146" y="225"/>
                    <a:pt x="146" y="225"/>
                  </a:cubicBezTo>
                  <a:cubicBezTo>
                    <a:pt x="220" y="307"/>
                    <a:pt x="220" y="307"/>
                    <a:pt x="220" y="307"/>
                  </a:cubicBezTo>
                  <a:cubicBezTo>
                    <a:pt x="258" y="269"/>
                    <a:pt x="258" y="269"/>
                    <a:pt x="258" y="269"/>
                  </a:cubicBezTo>
                  <a:cubicBezTo>
                    <a:pt x="191" y="195"/>
                    <a:pt x="191" y="195"/>
                    <a:pt x="191" y="195"/>
                  </a:cubicBezTo>
                  <a:cubicBezTo>
                    <a:pt x="231" y="169"/>
                    <a:pt x="277" y="137"/>
                    <a:pt x="277" y="89"/>
                  </a:cubicBezTo>
                  <a:cubicBezTo>
                    <a:pt x="277" y="33"/>
                    <a:pt x="226" y="0"/>
                    <a:pt x="168" y="0"/>
                  </a:cubicBezTo>
                  <a:cubicBezTo>
                    <a:pt x="107" y="0"/>
                    <a:pt x="60" y="35"/>
                    <a:pt x="60" y="94"/>
                  </a:cubicBezTo>
                  <a:cubicBezTo>
                    <a:pt x="60" y="130"/>
                    <a:pt x="85" y="161"/>
                    <a:pt x="112" y="187"/>
                  </a:cubicBezTo>
                  <a:cubicBezTo>
                    <a:pt x="83" y="206"/>
                    <a:pt x="83" y="206"/>
                    <a:pt x="83" y="206"/>
                  </a:cubicBezTo>
                  <a:cubicBezTo>
                    <a:pt x="38" y="236"/>
                    <a:pt x="0" y="265"/>
                    <a:pt x="0" y="319"/>
                  </a:cubicBezTo>
                  <a:cubicBezTo>
                    <a:pt x="0" y="393"/>
                    <a:pt x="66" y="445"/>
                    <a:pt x="144" y="445"/>
                  </a:cubicBezTo>
                  <a:cubicBezTo>
                    <a:pt x="199" y="445"/>
                    <a:pt x="249" y="416"/>
                    <a:pt x="285" y="378"/>
                  </a:cubicBezTo>
                  <a:cubicBezTo>
                    <a:pt x="336" y="436"/>
                    <a:pt x="336" y="436"/>
                    <a:pt x="336" y="436"/>
                  </a:cubicBezTo>
                  <a:cubicBezTo>
                    <a:pt x="408" y="436"/>
                    <a:pt x="408" y="436"/>
                    <a:pt x="408" y="436"/>
                  </a:cubicBezTo>
                  <a:lnTo>
                    <a:pt x="324" y="3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0" name="Freeform 9">
              <a:extLst>
                <a:ext uri="{FF2B5EF4-FFF2-40B4-BE49-F238E27FC236}">
                  <a16:creationId xmlns:a16="http://schemas.microsoft.com/office/drawing/2014/main" id="{2E18566B-2F9F-85C2-99A5-39ED928E0C1F}"/>
                </a:ext>
              </a:extLst>
            </p:cNvPr>
            <p:cNvSpPr>
              <a:spLocks/>
            </p:cNvSpPr>
            <p:nvPr/>
          </p:nvSpPr>
          <p:spPr bwMode="auto">
            <a:xfrm>
              <a:off x="1594287" y="932298"/>
              <a:ext cx="123544" cy="262433"/>
            </a:xfrm>
            <a:custGeom>
              <a:avLst/>
              <a:gdLst>
                <a:gd name="T0" fmla="*/ 2147483647 w 475"/>
                <a:gd name="T1" fmla="*/ 0 h 1009"/>
                <a:gd name="T2" fmla="*/ 0 w 475"/>
                <a:gd name="T3" fmla="*/ 0 h 1009"/>
                <a:gd name="T4" fmla="*/ 0 w 475"/>
                <a:gd name="T5" fmla="*/ 2147483647 h 1009"/>
                <a:gd name="T6" fmla="*/ 2147483647 w 475"/>
                <a:gd name="T7" fmla="*/ 2147483647 h 1009"/>
                <a:gd name="T8" fmla="*/ 2147483647 w 475"/>
                <a:gd name="T9" fmla="*/ 2147483647 h 1009"/>
                <a:gd name="T10" fmla="*/ 2147483647 w 475"/>
                <a:gd name="T11" fmla="*/ 2147483647 h 1009"/>
                <a:gd name="T12" fmla="*/ 2147483647 w 475"/>
                <a:gd name="T13" fmla="*/ 0 h 10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5" h="1009">
                  <a:moveTo>
                    <a:pt x="137" y="0"/>
                  </a:moveTo>
                  <a:lnTo>
                    <a:pt x="0" y="0"/>
                  </a:lnTo>
                  <a:lnTo>
                    <a:pt x="0" y="1009"/>
                  </a:lnTo>
                  <a:lnTo>
                    <a:pt x="475" y="1009"/>
                  </a:lnTo>
                  <a:lnTo>
                    <a:pt x="475" y="893"/>
                  </a:lnTo>
                  <a:lnTo>
                    <a:pt x="137" y="893"/>
                  </a:lnTo>
                  <a:lnTo>
                    <a:pt x="13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1" name="Freeform 10">
              <a:extLst>
                <a:ext uri="{FF2B5EF4-FFF2-40B4-BE49-F238E27FC236}">
                  <a16:creationId xmlns:a16="http://schemas.microsoft.com/office/drawing/2014/main" id="{E8B9E5D6-36EE-C8B7-97A6-0273CFD8421B}"/>
                </a:ext>
              </a:extLst>
            </p:cNvPr>
            <p:cNvSpPr>
              <a:spLocks/>
            </p:cNvSpPr>
            <p:nvPr/>
          </p:nvSpPr>
          <p:spPr bwMode="auto">
            <a:xfrm>
              <a:off x="1830970" y="925536"/>
              <a:ext cx="281939" cy="273356"/>
            </a:xfrm>
            <a:custGeom>
              <a:avLst/>
              <a:gdLst>
                <a:gd name="T0" fmla="*/ 2147483647 w 459"/>
                <a:gd name="T1" fmla="*/ 2147483647 h 445"/>
                <a:gd name="T2" fmla="*/ 2147483647 w 459"/>
                <a:gd name="T3" fmla="*/ 2147483647 h 445"/>
                <a:gd name="T4" fmla="*/ 2147483647 w 459"/>
                <a:gd name="T5" fmla="*/ 2147483647 h 445"/>
                <a:gd name="T6" fmla="*/ 2147483647 w 459"/>
                <a:gd name="T7" fmla="*/ 2147483647 h 445"/>
                <a:gd name="T8" fmla="*/ 2147483647 w 459"/>
                <a:gd name="T9" fmla="*/ 2147483647 h 445"/>
                <a:gd name="T10" fmla="*/ 2147483647 w 459"/>
                <a:gd name="T11" fmla="*/ 2147483647 h 445"/>
                <a:gd name="T12" fmla="*/ 2147483647 w 459"/>
                <a:gd name="T13" fmla="*/ 2147483647 h 445"/>
                <a:gd name="T14" fmla="*/ 2147483647 w 459"/>
                <a:gd name="T15" fmla="*/ 2147483647 h 445"/>
                <a:gd name="T16" fmla="*/ 2147483647 w 459"/>
                <a:gd name="T17" fmla="*/ 0 h 445"/>
                <a:gd name="T18" fmla="*/ 0 w 459"/>
                <a:gd name="T19" fmla="*/ 2147483647 h 445"/>
                <a:gd name="T20" fmla="*/ 2147483647 w 459"/>
                <a:gd name="T21" fmla="*/ 2147483647 h 445"/>
                <a:gd name="T22" fmla="*/ 2147483647 w 459"/>
                <a:gd name="T23" fmla="*/ 2147483647 h 445"/>
                <a:gd name="T24" fmla="*/ 2147483647 w 459"/>
                <a:gd name="T25" fmla="*/ 2147483647 h 445"/>
                <a:gd name="T26" fmla="*/ 2147483647 w 459"/>
                <a:gd name="T27" fmla="*/ 2147483647 h 44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9" h="445">
                  <a:moveTo>
                    <a:pt x="273" y="221"/>
                  </a:moveTo>
                  <a:cubicBezTo>
                    <a:pt x="273" y="269"/>
                    <a:pt x="273" y="269"/>
                    <a:pt x="273" y="269"/>
                  </a:cubicBezTo>
                  <a:cubicBezTo>
                    <a:pt x="394" y="269"/>
                    <a:pt x="394" y="269"/>
                    <a:pt x="394" y="269"/>
                  </a:cubicBezTo>
                  <a:cubicBezTo>
                    <a:pt x="391" y="339"/>
                    <a:pt x="313" y="396"/>
                    <a:pt x="240" y="396"/>
                  </a:cubicBezTo>
                  <a:cubicBezTo>
                    <a:pt x="139" y="396"/>
                    <a:pt x="58" y="311"/>
                    <a:pt x="58" y="222"/>
                  </a:cubicBezTo>
                  <a:cubicBezTo>
                    <a:pt x="58" y="126"/>
                    <a:pt x="140" y="49"/>
                    <a:pt x="245" y="49"/>
                  </a:cubicBezTo>
                  <a:cubicBezTo>
                    <a:pt x="303" y="49"/>
                    <a:pt x="359" y="77"/>
                    <a:pt x="393" y="118"/>
                  </a:cubicBezTo>
                  <a:cubicBezTo>
                    <a:pt x="434" y="83"/>
                    <a:pt x="434" y="83"/>
                    <a:pt x="434" y="83"/>
                  </a:cubicBezTo>
                  <a:cubicBezTo>
                    <a:pt x="388" y="30"/>
                    <a:pt x="316" y="0"/>
                    <a:pt x="243" y="0"/>
                  </a:cubicBezTo>
                  <a:cubicBezTo>
                    <a:pt x="108" y="0"/>
                    <a:pt x="0" y="101"/>
                    <a:pt x="0" y="224"/>
                  </a:cubicBezTo>
                  <a:cubicBezTo>
                    <a:pt x="0" y="342"/>
                    <a:pt x="105" y="445"/>
                    <a:pt x="237" y="445"/>
                  </a:cubicBezTo>
                  <a:cubicBezTo>
                    <a:pt x="368" y="445"/>
                    <a:pt x="459" y="355"/>
                    <a:pt x="459" y="238"/>
                  </a:cubicBezTo>
                  <a:cubicBezTo>
                    <a:pt x="459" y="221"/>
                    <a:pt x="459" y="221"/>
                    <a:pt x="459" y="221"/>
                  </a:cubicBezTo>
                  <a:lnTo>
                    <a:pt x="273" y="2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2" name="Freeform 11">
              <a:extLst>
                <a:ext uri="{FF2B5EF4-FFF2-40B4-BE49-F238E27FC236}">
                  <a16:creationId xmlns:a16="http://schemas.microsoft.com/office/drawing/2014/main" id="{FF2E5187-C5C9-2D07-BB80-60A39707D0D4}"/>
                </a:ext>
              </a:extLst>
            </p:cNvPr>
            <p:cNvSpPr>
              <a:spLocks/>
            </p:cNvSpPr>
            <p:nvPr/>
          </p:nvSpPr>
          <p:spPr bwMode="auto">
            <a:xfrm>
              <a:off x="2120972" y="920074"/>
              <a:ext cx="278818" cy="273356"/>
            </a:xfrm>
            <a:custGeom>
              <a:avLst/>
              <a:gdLst>
                <a:gd name="T0" fmla="*/ 2147483647 w 1072"/>
                <a:gd name="T1" fmla="*/ 2147483647 h 1051"/>
                <a:gd name="T2" fmla="*/ 2147483647 w 1072"/>
                <a:gd name="T3" fmla="*/ 0 h 1051"/>
                <a:gd name="T4" fmla="*/ 0 w 1072"/>
                <a:gd name="T5" fmla="*/ 2147483647 h 1051"/>
                <a:gd name="T6" fmla="*/ 2147483647 w 1072"/>
                <a:gd name="T7" fmla="*/ 2147483647 h 1051"/>
                <a:gd name="T8" fmla="*/ 2147483647 w 1072"/>
                <a:gd name="T9" fmla="*/ 2147483647 h 1051"/>
                <a:gd name="T10" fmla="*/ 2147483647 w 1072"/>
                <a:gd name="T11" fmla="*/ 2147483647 h 1051"/>
                <a:gd name="T12" fmla="*/ 2147483647 w 1072"/>
                <a:gd name="T13" fmla="*/ 2147483647 h 1051"/>
                <a:gd name="T14" fmla="*/ 2147483647 w 1072"/>
                <a:gd name="T15" fmla="*/ 2147483647 h 1051"/>
                <a:gd name="T16" fmla="*/ 2147483647 w 1072"/>
                <a:gd name="T17" fmla="*/ 2147483647 h 1051"/>
                <a:gd name="T18" fmla="*/ 2147483647 w 1072"/>
                <a:gd name="T19" fmla="*/ 2147483647 h 1051"/>
                <a:gd name="T20" fmla="*/ 2147483647 w 1072"/>
                <a:gd name="T21" fmla="*/ 2147483647 h 10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72" h="1051">
                  <a:moveTo>
                    <a:pt x="1072" y="1051"/>
                  </a:moveTo>
                  <a:lnTo>
                    <a:pt x="529" y="0"/>
                  </a:lnTo>
                  <a:lnTo>
                    <a:pt x="0" y="1051"/>
                  </a:lnTo>
                  <a:lnTo>
                    <a:pt x="163" y="1051"/>
                  </a:lnTo>
                  <a:lnTo>
                    <a:pt x="543" y="276"/>
                  </a:lnTo>
                  <a:lnTo>
                    <a:pt x="741" y="683"/>
                  </a:lnTo>
                  <a:lnTo>
                    <a:pt x="472" y="683"/>
                  </a:lnTo>
                  <a:lnTo>
                    <a:pt x="422" y="798"/>
                  </a:lnTo>
                  <a:lnTo>
                    <a:pt x="798" y="798"/>
                  </a:lnTo>
                  <a:lnTo>
                    <a:pt x="923" y="1051"/>
                  </a:lnTo>
                  <a:lnTo>
                    <a:pt x="1072" y="10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3" name="Freeform 12">
              <a:extLst>
                <a:ext uri="{FF2B5EF4-FFF2-40B4-BE49-F238E27FC236}">
                  <a16:creationId xmlns:a16="http://schemas.microsoft.com/office/drawing/2014/main" id="{A89D4F62-35D3-1448-2415-228411F08E77}"/>
                </a:ext>
              </a:extLst>
            </p:cNvPr>
            <p:cNvSpPr>
              <a:spLocks/>
            </p:cNvSpPr>
            <p:nvPr/>
          </p:nvSpPr>
          <p:spPr bwMode="auto">
            <a:xfrm>
              <a:off x="2383145" y="930998"/>
              <a:ext cx="173221" cy="262433"/>
            </a:xfrm>
            <a:custGeom>
              <a:avLst/>
              <a:gdLst>
                <a:gd name="T0" fmla="*/ 2147483647 w 666"/>
                <a:gd name="T1" fmla="*/ 2041005944 h 1009"/>
                <a:gd name="T2" fmla="*/ 2147483647 w 666"/>
                <a:gd name="T3" fmla="*/ 2041005944 h 1009"/>
                <a:gd name="T4" fmla="*/ 2147483647 w 666"/>
                <a:gd name="T5" fmla="*/ 0 h 1009"/>
                <a:gd name="T6" fmla="*/ 0 w 666"/>
                <a:gd name="T7" fmla="*/ 0 h 1009"/>
                <a:gd name="T8" fmla="*/ 0 w 666"/>
                <a:gd name="T9" fmla="*/ 2041005944 h 1009"/>
                <a:gd name="T10" fmla="*/ 2147483647 w 666"/>
                <a:gd name="T11" fmla="*/ 2041005944 h 1009"/>
                <a:gd name="T12" fmla="*/ 2147483647 w 666"/>
                <a:gd name="T13" fmla="*/ 2147483647 h 1009"/>
                <a:gd name="T14" fmla="*/ 2147483647 w 666"/>
                <a:gd name="T15" fmla="*/ 2147483647 h 1009"/>
                <a:gd name="T16" fmla="*/ 2147483647 w 666"/>
                <a:gd name="T17" fmla="*/ 2041005944 h 10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66" h="1009">
                  <a:moveTo>
                    <a:pt x="402" y="116"/>
                  </a:moveTo>
                  <a:lnTo>
                    <a:pt x="666" y="116"/>
                  </a:lnTo>
                  <a:lnTo>
                    <a:pt x="666" y="0"/>
                  </a:lnTo>
                  <a:lnTo>
                    <a:pt x="0" y="0"/>
                  </a:lnTo>
                  <a:lnTo>
                    <a:pt x="0" y="116"/>
                  </a:lnTo>
                  <a:lnTo>
                    <a:pt x="265" y="116"/>
                  </a:lnTo>
                  <a:lnTo>
                    <a:pt x="265" y="1009"/>
                  </a:lnTo>
                  <a:lnTo>
                    <a:pt x="402" y="1009"/>
                  </a:lnTo>
                  <a:lnTo>
                    <a:pt x="402" y="1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4" name="Freeform 13">
              <a:extLst>
                <a:ext uri="{FF2B5EF4-FFF2-40B4-BE49-F238E27FC236}">
                  <a16:creationId xmlns:a16="http://schemas.microsoft.com/office/drawing/2014/main" id="{4AEDEFEC-C822-C67D-FAE0-3D92CA655B6D}"/>
                </a:ext>
              </a:extLst>
            </p:cNvPr>
            <p:cNvSpPr>
              <a:spLocks/>
            </p:cNvSpPr>
            <p:nvPr/>
          </p:nvSpPr>
          <p:spPr bwMode="auto">
            <a:xfrm>
              <a:off x="2605523" y="930998"/>
              <a:ext cx="154755" cy="262433"/>
            </a:xfrm>
            <a:custGeom>
              <a:avLst/>
              <a:gdLst>
                <a:gd name="T0" fmla="*/ 0 w 595"/>
                <a:gd name="T1" fmla="*/ 2147483647 h 1009"/>
                <a:gd name="T2" fmla="*/ 2147483647 w 595"/>
                <a:gd name="T3" fmla="*/ 2147483647 h 1009"/>
                <a:gd name="T4" fmla="*/ 2147483647 w 595"/>
                <a:gd name="T5" fmla="*/ 2147483647 h 1009"/>
                <a:gd name="T6" fmla="*/ 2147483647 w 595"/>
                <a:gd name="T7" fmla="*/ 2147483647 h 1009"/>
                <a:gd name="T8" fmla="*/ 2147483647 w 595"/>
                <a:gd name="T9" fmla="*/ 2147483647 h 1009"/>
                <a:gd name="T10" fmla="*/ 2147483647 w 595"/>
                <a:gd name="T11" fmla="*/ 2147483647 h 1009"/>
                <a:gd name="T12" fmla="*/ 2147483647 w 595"/>
                <a:gd name="T13" fmla="*/ 2147483647 h 1009"/>
                <a:gd name="T14" fmla="*/ 2147483647 w 595"/>
                <a:gd name="T15" fmla="*/ 2147483647 h 1009"/>
                <a:gd name="T16" fmla="*/ 2147483647 w 595"/>
                <a:gd name="T17" fmla="*/ 2041005944 h 1009"/>
                <a:gd name="T18" fmla="*/ 2147483647 w 595"/>
                <a:gd name="T19" fmla="*/ 2041005944 h 1009"/>
                <a:gd name="T20" fmla="*/ 2147483647 w 595"/>
                <a:gd name="T21" fmla="*/ 0 h 1009"/>
                <a:gd name="T22" fmla="*/ 0 w 595"/>
                <a:gd name="T23" fmla="*/ 0 h 1009"/>
                <a:gd name="T24" fmla="*/ 0 w 595"/>
                <a:gd name="T25" fmla="*/ 2147483647 h 10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5" h="1009">
                  <a:moveTo>
                    <a:pt x="0" y="1009"/>
                  </a:moveTo>
                  <a:lnTo>
                    <a:pt x="595" y="1009"/>
                  </a:lnTo>
                  <a:lnTo>
                    <a:pt x="595" y="893"/>
                  </a:lnTo>
                  <a:lnTo>
                    <a:pt x="140" y="893"/>
                  </a:lnTo>
                  <a:lnTo>
                    <a:pt x="140" y="567"/>
                  </a:lnTo>
                  <a:lnTo>
                    <a:pt x="584" y="567"/>
                  </a:lnTo>
                  <a:lnTo>
                    <a:pt x="584" y="454"/>
                  </a:lnTo>
                  <a:lnTo>
                    <a:pt x="140" y="454"/>
                  </a:lnTo>
                  <a:lnTo>
                    <a:pt x="140" y="116"/>
                  </a:lnTo>
                  <a:lnTo>
                    <a:pt x="595" y="116"/>
                  </a:lnTo>
                  <a:lnTo>
                    <a:pt x="595" y="0"/>
                  </a:lnTo>
                  <a:lnTo>
                    <a:pt x="0" y="0"/>
                  </a:lnTo>
                  <a:lnTo>
                    <a:pt x="0" y="100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5" name="Freeform 14">
              <a:extLst>
                <a:ext uri="{FF2B5EF4-FFF2-40B4-BE49-F238E27FC236}">
                  <a16:creationId xmlns:a16="http://schemas.microsoft.com/office/drawing/2014/main" id="{6A263AC8-BE67-D256-ECB5-CB70442E4137}"/>
                </a:ext>
              </a:extLst>
            </p:cNvPr>
            <p:cNvSpPr>
              <a:spLocks/>
            </p:cNvSpPr>
            <p:nvPr/>
          </p:nvSpPr>
          <p:spPr bwMode="auto">
            <a:xfrm>
              <a:off x="2807094" y="925536"/>
              <a:ext cx="181284" cy="273356"/>
            </a:xfrm>
            <a:custGeom>
              <a:avLst/>
              <a:gdLst>
                <a:gd name="T0" fmla="*/ 2147483647 w 295"/>
                <a:gd name="T1" fmla="*/ 2147483647 h 445"/>
                <a:gd name="T2" fmla="*/ 2147483647 w 295"/>
                <a:gd name="T3" fmla="*/ 0 h 445"/>
                <a:gd name="T4" fmla="*/ 2147483647 w 295"/>
                <a:gd name="T5" fmla="*/ 2147483647 h 445"/>
                <a:gd name="T6" fmla="*/ 2147483647 w 295"/>
                <a:gd name="T7" fmla="*/ 2147483647 h 445"/>
                <a:gd name="T8" fmla="*/ 2147483647 w 295"/>
                <a:gd name="T9" fmla="*/ 2147483647 h 445"/>
                <a:gd name="T10" fmla="*/ 2147483647 w 295"/>
                <a:gd name="T11" fmla="*/ 2147483647 h 445"/>
                <a:gd name="T12" fmla="*/ 2147483647 w 295"/>
                <a:gd name="T13" fmla="*/ 2147483647 h 445"/>
                <a:gd name="T14" fmla="*/ 2147483647 w 295"/>
                <a:gd name="T15" fmla="*/ 2147483647 h 445"/>
                <a:gd name="T16" fmla="*/ 0 w 295"/>
                <a:gd name="T17" fmla="*/ 2147483647 h 445"/>
                <a:gd name="T18" fmla="*/ 2147483647 w 295"/>
                <a:gd name="T19" fmla="*/ 2147483647 h 445"/>
                <a:gd name="T20" fmla="*/ 2147483647 w 295"/>
                <a:gd name="T21" fmla="*/ 2147483647 h 445"/>
                <a:gd name="T22" fmla="*/ 2147483647 w 295"/>
                <a:gd name="T23" fmla="*/ 2147483647 h 445"/>
                <a:gd name="T24" fmla="*/ 2147483647 w 295"/>
                <a:gd name="T25" fmla="*/ 2147483647 h 445"/>
                <a:gd name="T26" fmla="*/ 2147483647 w 295"/>
                <a:gd name="T27" fmla="*/ 2147483647 h 445"/>
                <a:gd name="T28" fmla="*/ 2147483647 w 295"/>
                <a:gd name="T29" fmla="*/ 2147483647 h 445"/>
                <a:gd name="T30" fmla="*/ 2147483647 w 295"/>
                <a:gd name="T31" fmla="*/ 2147483647 h 445"/>
                <a:gd name="T32" fmla="*/ 2147483647 w 295"/>
                <a:gd name="T33" fmla="*/ 2147483647 h 4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5" h="445">
                  <a:moveTo>
                    <a:pt x="280" y="65"/>
                  </a:moveTo>
                  <a:cubicBezTo>
                    <a:pt x="254" y="23"/>
                    <a:pt x="211" y="0"/>
                    <a:pt x="159" y="0"/>
                  </a:cubicBezTo>
                  <a:cubicBezTo>
                    <a:pt x="88" y="0"/>
                    <a:pt x="21" y="41"/>
                    <a:pt x="21" y="110"/>
                  </a:cubicBezTo>
                  <a:cubicBezTo>
                    <a:pt x="21" y="170"/>
                    <a:pt x="69" y="198"/>
                    <a:pt x="123" y="218"/>
                  </a:cubicBezTo>
                  <a:cubicBezTo>
                    <a:pt x="155" y="231"/>
                    <a:pt x="155" y="231"/>
                    <a:pt x="155" y="231"/>
                  </a:cubicBezTo>
                  <a:cubicBezTo>
                    <a:pt x="196" y="246"/>
                    <a:pt x="236" y="266"/>
                    <a:pt x="236" y="312"/>
                  </a:cubicBezTo>
                  <a:cubicBezTo>
                    <a:pt x="236" y="356"/>
                    <a:pt x="200" y="395"/>
                    <a:pt x="150" y="395"/>
                  </a:cubicBezTo>
                  <a:cubicBezTo>
                    <a:pt x="99" y="395"/>
                    <a:pt x="58" y="361"/>
                    <a:pt x="59" y="314"/>
                  </a:cubicBezTo>
                  <a:cubicBezTo>
                    <a:pt x="0" y="325"/>
                    <a:pt x="0" y="325"/>
                    <a:pt x="0" y="325"/>
                  </a:cubicBezTo>
                  <a:cubicBezTo>
                    <a:pt x="10" y="394"/>
                    <a:pt x="69" y="445"/>
                    <a:pt x="145" y="445"/>
                  </a:cubicBezTo>
                  <a:cubicBezTo>
                    <a:pt x="229" y="445"/>
                    <a:pt x="295" y="389"/>
                    <a:pt x="295" y="312"/>
                  </a:cubicBezTo>
                  <a:cubicBezTo>
                    <a:pt x="295" y="241"/>
                    <a:pt x="245" y="207"/>
                    <a:pt x="178" y="183"/>
                  </a:cubicBezTo>
                  <a:cubicBezTo>
                    <a:pt x="145" y="172"/>
                    <a:pt x="145" y="172"/>
                    <a:pt x="145" y="172"/>
                  </a:cubicBezTo>
                  <a:cubicBezTo>
                    <a:pt x="115" y="161"/>
                    <a:pt x="79" y="144"/>
                    <a:pt x="79" y="110"/>
                  </a:cubicBezTo>
                  <a:cubicBezTo>
                    <a:pt x="79" y="73"/>
                    <a:pt x="120" y="50"/>
                    <a:pt x="158" y="50"/>
                  </a:cubicBezTo>
                  <a:cubicBezTo>
                    <a:pt x="193" y="50"/>
                    <a:pt x="216" y="64"/>
                    <a:pt x="233" y="90"/>
                  </a:cubicBezTo>
                  <a:lnTo>
                    <a:pt x="280"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grpSp>
    </p:spTree>
    <p:extLst>
      <p:ext uri="{BB962C8B-B14F-4D97-AF65-F5344CB8AC3E}">
        <p14:creationId xmlns:p14="http://schemas.microsoft.com/office/powerpoint/2010/main" val="203278606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660400" y="782638"/>
            <a:ext cx="10871200" cy="476250"/>
          </a:xfrm>
          <a:prstGeom prst="rect">
            <a:avLst/>
          </a:prstGeom>
        </p:spPr>
        <p:txBody>
          <a:bodyPr anchor="t"/>
          <a:lstStyle>
            <a:lvl1pPr>
              <a:defRPr>
                <a:solidFill>
                  <a:schemeClr val="accent1"/>
                </a:solidFill>
              </a:defRPr>
            </a:lvl1pPr>
          </a:lstStyle>
          <a:p>
            <a:r>
              <a:rPr lang="en-US" dirty="0"/>
              <a:t>Click to Edit Master Title Style</a:t>
            </a:r>
          </a:p>
        </p:txBody>
      </p:sp>
      <p:sp>
        <p:nvSpPr>
          <p:cNvPr id="7" name="Rectangle 31"/>
          <p:cNvSpPr>
            <a:spLocks noGrp="1" noChangeArrowheads="1"/>
          </p:cNvSpPr>
          <p:nvPr>
            <p:ph type="ftr" sz="quarter" idx="3"/>
          </p:nvPr>
        </p:nvSpPr>
        <p:spPr bwMode="auto">
          <a:xfrm>
            <a:off x="4165600" y="6474522"/>
            <a:ext cx="3860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000">
                <a:solidFill>
                  <a:srgbClr val="51626F"/>
                </a:solidFill>
                <a:latin typeface="Arial" charset="0"/>
                <a:ea typeface="Osaka" pitchFamily="1" charset="-128"/>
                <a:cs typeface="+mn-cs"/>
              </a:defRPr>
            </a:lvl1pPr>
          </a:lstStyle>
          <a:p>
            <a:pPr>
              <a:defRPr/>
            </a:pPr>
            <a:r>
              <a:rPr lang="en-US" altLang="en-US" dirty="0"/>
              <a:t>klgates.com</a:t>
            </a:r>
          </a:p>
        </p:txBody>
      </p:sp>
      <p:sp>
        <p:nvSpPr>
          <p:cNvPr id="10" name="Rectangle 34"/>
          <p:cNvSpPr>
            <a:spLocks noGrp="1" noChangeArrowheads="1"/>
          </p:cNvSpPr>
          <p:nvPr>
            <p:ph type="dt" sz="half" idx="2"/>
          </p:nvPr>
        </p:nvSpPr>
        <p:spPr bwMode="auto">
          <a:xfrm>
            <a:off x="660400" y="6474503"/>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l" eaLnBrk="0" hangingPunct="0">
              <a:defRPr sz="1000">
                <a:latin typeface="Arial" charset="0"/>
                <a:ea typeface="Osaka" pitchFamily="1" charset="-128"/>
                <a:cs typeface="+mn-cs"/>
              </a:defRPr>
            </a:lvl1pPr>
          </a:lstStyle>
          <a:p>
            <a:pPr>
              <a:defRPr/>
            </a:pPr>
            <a:r>
              <a:rPr lang="en-US" altLang="en-US" dirty="0"/>
              <a:t>2025</a:t>
            </a:r>
          </a:p>
        </p:txBody>
      </p:sp>
      <p:sp>
        <p:nvSpPr>
          <p:cNvPr id="11" name="Rectangle 35"/>
          <p:cNvSpPr>
            <a:spLocks noGrp="1" noChangeArrowheads="1"/>
          </p:cNvSpPr>
          <p:nvPr>
            <p:ph type="sldNum" sz="quarter" idx="4"/>
          </p:nvPr>
        </p:nvSpPr>
        <p:spPr bwMode="auto">
          <a:xfrm>
            <a:off x="8663152" y="6484028"/>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eaLnBrk="0" hangingPunct="0">
              <a:defRPr sz="1000">
                <a:latin typeface="Arial" charset="0"/>
                <a:ea typeface="Osaka" pitchFamily="1" charset="-128"/>
                <a:cs typeface="+mn-cs"/>
              </a:defRPr>
            </a:lvl1pPr>
          </a:lstStyle>
          <a:p>
            <a:pPr>
              <a:defRPr/>
            </a:pPr>
            <a:fld id="{ACBAD367-0227-4B3F-8BF8-6CC5765D9467}" type="slidenum">
              <a:rPr lang="en-US" altLang="en-US"/>
              <a:pPr>
                <a:defRPr/>
              </a:pPr>
              <a:t>‹#›</a:t>
            </a:fld>
            <a:endParaRPr lang="en-US" altLang="en-US" dirty="0"/>
          </a:p>
        </p:txBody>
      </p:sp>
      <p:cxnSp>
        <p:nvCxnSpPr>
          <p:cNvPr id="13" name="Straight Connector 12"/>
          <p:cNvCxnSpPr/>
          <p:nvPr userDrawn="1"/>
        </p:nvCxnSpPr>
        <p:spPr bwMode="auto">
          <a:xfrm>
            <a:off x="660400" y="6454850"/>
            <a:ext cx="10847552"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90720180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wo Column w/ Flow Diagram">
    <p:spTree>
      <p:nvGrpSpPr>
        <p:cNvPr id="1" name=""/>
        <p:cNvGrpSpPr/>
        <p:nvPr/>
      </p:nvGrpSpPr>
      <p:grpSpPr>
        <a:xfrm>
          <a:off x="0" y="0"/>
          <a:ext cx="0" cy="0"/>
          <a:chOff x="0" y="0"/>
          <a:chExt cx="0" cy="0"/>
        </a:xfrm>
      </p:grpSpPr>
      <p:sp>
        <p:nvSpPr>
          <p:cNvPr id="7" name="Pentagon 14"/>
          <p:cNvSpPr>
            <a:spLocks/>
          </p:cNvSpPr>
          <p:nvPr userDrawn="1"/>
        </p:nvSpPr>
        <p:spPr bwMode="auto">
          <a:xfrm rot="10800000" flipV="1">
            <a:off x="6286079" y="1505788"/>
            <a:ext cx="5285316" cy="388938"/>
          </a:xfrm>
          <a:custGeom>
            <a:avLst/>
            <a:gdLst>
              <a:gd name="T0" fmla="*/ 0 w 3844506"/>
              <a:gd name="T1" fmla="*/ 0 h 560717"/>
              <a:gd name="T2" fmla="*/ 4762840 w 3844506"/>
              <a:gd name="T3" fmla="*/ 0 h 560717"/>
              <a:gd name="T4" fmla="*/ 4529279 w 3844506"/>
              <a:gd name="T5" fmla="*/ 21115 h 560717"/>
              <a:gd name="T6" fmla="*/ 4762840 w 3844506"/>
              <a:gd name="T7" fmla="*/ 43238 h 560717"/>
              <a:gd name="T8" fmla="*/ 0 w 3844506"/>
              <a:gd name="T9" fmla="*/ 43238 h 560717"/>
              <a:gd name="T10" fmla="*/ 0 w 3844506"/>
              <a:gd name="T11" fmla="*/ 0 h 560717"/>
              <a:gd name="T12" fmla="*/ 0 60000 65536"/>
              <a:gd name="T13" fmla="*/ 0 60000 65536"/>
              <a:gd name="T14" fmla="*/ 0 60000 65536"/>
              <a:gd name="T15" fmla="*/ 0 60000 65536"/>
              <a:gd name="T16" fmla="*/ 0 60000 65536"/>
              <a:gd name="T17" fmla="*/ 0 60000 65536"/>
              <a:gd name="T18" fmla="*/ 0 w 3844506"/>
              <a:gd name="T19" fmla="*/ 0 h 560717"/>
              <a:gd name="T20" fmla="*/ 3844506 w 3844506"/>
              <a:gd name="T21" fmla="*/ 560717 h 560717"/>
            </a:gdLst>
            <a:ahLst/>
            <a:cxnLst>
              <a:cxn ang="T12">
                <a:pos x="T0" y="T1"/>
              </a:cxn>
              <a:cxn ang="T13">
                <a:pos x="T2" y="T3"/>
              </a:cxn>
              <a:cxn ang="T14">
                <a:pos x="T4" y="T5"/>
              </a:cxn>
              <a:cxn ang="T15">
                <a:pos x="T6" y="T7"/>
              </a:cxn>
              <a:cxn ang="T16">
                <a:pos x="T8" y="T9"/>
              </a:cxn>
              <a:cxn ang="T17">
                <a:pos x="T10" y="T11"/>
              </a:cxn>
            </a:cxnLst>
            <a:rect l="T18" t="T19" r="T20" b="T21"/>
            <a:pathLst>
              <a:path w="3844506" h="560717">
                <a:moveTo>
                  <a:pt x="0" y="0"/>
                </a:moveTo>
                <a:lnTo>
                  <a:pt x="3844506" y="0"/>
                </a:lnTo>
                <a:lnTo>
                  <a:pt x="3655980" y="273820"/>
                </a:lnTo>
                <a:lnTo>
                  <a:pt x="3844506" y="560717"/>
                </a:lnTo>
                <a:lnTo>
                  <a:pt x="0" y="560717"/>
                </a:lnTo>
                <a:lnTo>
                  <a:pt x="0" y="0"/>
                </a:lnTo>
                <a:close/>
              </a:path>
            </a:pathLst>
          </a:custGeom>
          <a:solidFill>
            <a:schemeClr val="tx2"/>
          </a:solidFill>
          <a:ln>
            <a:noFill/>
          </a:ln>
          <a:effectLst/>
        </p:spPr>
        <p:txBody>
          <a:bodyPr anchor="ctr"/>
          <a:lstStyle>
            <a:lvl1pPr>
              <a:defRPr sz="1400">
                <a:solidFill>
                  <a:schemeClr val="tx1"/>
                </a:solidFill>
                <a:latin typeface="Arial" charset="0"/>
                <a:ea typeface="Osaka" pitchFamily="1" charset="-128"/>
              </a:defRPr>
            </a:lvl1pPr>
            <a:lvl2pPr marL="742950" indent="-285750">
              <a:defRPr sz="1400">
                <a:solidFill>
                  <a:schemeClr val="tx1"/>
                </a:solidFill>
                <a:latin typeface="Arial" charset="0"/>
                <a:ea typeface="Osaka" pitchFamily="1" charset="-128"/>
              </a:defRPr>
            </a:lvl2pPr>
            <a:lvl3pPr marL="1143000" indent="-228600">
              <a:defRPr sz="1400">
                <a:solidFill>
                  <a:schemeClr val="tx1"/>
                </a:solidFill>
                <a:latin typeface="Arial" charset="0"/>
                <a:ea typeface="Osaka" pitchFamily="1" charset="-128"/>
              </a:defRPr>
            </a:lvl3pPr>
            <a:lvl4pPr marL="1600200" indent="-228600">
              <a:defRPr sz="1400">
                <a:solidFill>
                  <a:schemeClr val="tx1"/>
                </a:solidFill>
                <a:latin typeface="Arial" charset="0"/>
                <a:ea typeface="Osaka" pitchFamily="1" charset="-128"/>
              </a:defRPr>
            </a:lvl4pPr>
            <a:lvl5pPr marL="2057400" indent="-228600">
              <a:defRPr sz="1400">
                <a:solidFill>
                  <a:schemeClr val="tx1"/>
                </a:solidFill>
                <a:latin typeface="Arial" charset="0"/>
                <a:ea typeface="Osaka" pitchFamily="1" charset="-128"/>
              </a:defRPr>
            </a:lvl5pPr>
            <a:lvl6pPr marL="2514600" indent="-228600" algn="ctr" eaLnBrk="0" fontAlgn="base" hangingPunct="0">
              <a:spcBef>
                <a:spcPct val="0"/>
              </a:spcBef>
              <a:spcAft>
                <a:spcPct val="0"/>
              </a:spcAft>
              <a:defRPr sz="1400">
                <a:solidFill>
                  <a:schemeClr val="tx1"/>
                </a:solidFill>
                <a:latin typeface="Arial" charset="0"/>
                <a:ea typeface="Osaka" pitchFamily="1" charset="-128"/>
              </a:defRPr>
            </a:lvl6pPr>
            <a:lvl7pPr marL="2971800" indent="-228600" algn="ctr" eaLnBrk="0" fontAlgn="base" hangingPunct="0">
              <a:spcBef>
                <a:spcPct val="0"/>
              </a:spcBef>
              <a:spcAft>
                <a:spcPct val="0"/>
              </a:spcAft>
              <a:defRPr sz="1400">
                <a:solidFill>
                  <a:schemeClr val="tx1"/>
                </a:solidFill>
                <a:latin typeface="Arial" charset="0"/>
                <a:ea typeface="Osaka" pitchFamily="1" charset="-128"/>
              </a:defRPr>
            </a:lvl7pPr>
            <a:lvl8pPr marL="3429000" indent="-228600" algn="ctr" eaLnBrk="0" fontAlgn="base" hangingPunct="0">
              <a:spcBef>
                <a:spcPct val="0"/>
              </a:spcBef>
              <a:spcAft>
                <a:spcPct val="0"/>
              </a:spcAft>
              <a:defRPr sz="1400">
                <a:solidFill>
                  <a:schemeClr val="tx1"/>
                </a:solidFill>
                <a:latin typeface="Arial" charset="0"/>
                <a:ea typeface="Osaka" pitchFamily="1" charset="-128"/>
              </a:defRPr>
            </a:lvl8pPr>
            <a:lvl9pPr marL="3886200" indent="-228600" algn="ctr" eaLnBrk="0" fontAlgn="base" hangingPunct="0">
              <a:spcBef>
                <a:spcPct val="0"/>
              </a:spcBef>
              <a:spcAft>
                <a:spcPct val="0"/>
              </a:spcAft>
              <a:defRPr sz="1400">
                <a:solidFill>
                  <a:schemeClr val="tx1"/>
                </a:solidFill>
                <a:latin typeface="Arial" charset="0"/>
                <a:ea typeface="Osaka" pitchFamily="1" charset="-128"/>
              </a:defRPr>
            </a:lvl9pPr>
          </a:lstStyle>
          <a:p>
            <a:pPr algn="ctr" eaLnBrk="0" hangingPunct="0">
              <a:defRPr/>
            </a:pPr>
            <a:endParaRPr lang="en-US" altLang="en-US" sz="2000" b="1" dirty="0">
              <a:solidFill>
                <a:schemeClr val="bg1"/>
              </a:solidFill>
              <a:cs typeface="+mn-cs"/>
            </a:endParaRPr>
          </a:p>
        </p:txBody>
      </p:sp>
      <p:sp>
        <p:nvSpPr>
          <p:cNvPr id="9" name="Pentagon 8"/>
          <p:cNvSpPr>
            <a:spLocks noChangeArrowheads="1"/>
          </p:cNvSpPr>
          <p:nvPr userDrawn="1"/>
        </p:nvSpPr>
        <p:spPr bwMode="invGray">
          <a:xfrm>
            <a:off x="666328" y="1505788"/>
            <a:ext cx="5706533" cy="388938"/>
          </a:xfrm>
          <a:prstGeom prst="homePlate">
            <a:avLst>
              <a:gd name="adj" fmla="val 49926"/>
            </a:avLst>
          </a:prstGeom>
          <a:solidFill>
            <a:schemeClr val="accent1"/>
          </a:solidFill>
          <a:ln>
            <a:noFill/>
          </a:ln>
        </p:spPr>
        <p:txBody>
          <a:bodyPr anchor="ctr"/>
          <a:lstStyle>
            <a:lvl1pPr>
              <a:defRPr sz="1400">
                <a:solidFill>
                  <a:schemeClr val="tx1"/>
                </a:solidFill>
                <a:latin typeface="Arial" charset="0"/>
                <a:ea typeface="Osaka" pitchFamily="1" charset="-128"/>
              </a:defRPr>
            </a:lvl1pPr>
            <a:lvl2pPr marL="742950" indent="-285750">
              <a:defRPr sz="1400">
                <a:solidFill>
                  <a:schemeClr val="tx1"/>
                </a:solidFill>
                <a:latin typeface="Arial" charset="0"/>
                <a:ea typeface="Osaka" pitchFamily="1" charset="-128"/>
              </a:defRPr>
            </a:lvl2pPr>
            <a:lvl3pPr marL="1143000" indent="-228600">
              <a:defRPr sz="1400">
                <a:solidFill>
                  <a:schemeClr val="tx1"/>
                </a:solidFill>
                <a:latin typeface="Arial" charset="0"/>
                <a:ea typeface="Osaka" pitchFamily="1" charset="-128"/>
              </a:defRPr>
            </a:lvl3pPr>
            <a:lvl4pPr marL="1600200" indent="-228600">
              <a:defRPr sz="1400">
                <a:solidFill>
                  <a:schemeClr val="tx1"/>
                </a:solidFill>
                <a:latin typeface="Arial" charset="0"/>
                <a:ea typeface="Osaka" pitchFamily="1" charset="-128"/>
              </a:defRPr>
            </a:lvl4pPr>
            <a:lvl5pPr marL="2057400" indent="-228600">
              <a:defRPr sz="1400">
                <a:solidFill>
                  <a:schemeClr val="tx1"/>
                </a:solidFill>
                <a:latin typeface="Arial" charset="0"/>
                <a:ea typeface="Osaka" pitchFamily="1" charset="-128"/>
              </a:defRPr>
            </a:lvl5pPr>
            <a:lvl6pPr marL="2514600" indent="-228600" algn="ctr" eaLnBrk="0" fontAlgn="base" hangingPunct="0">
              <a:spcBef>
                <a:spcPct val="0"/>
              </a:spcBef>
              <a:spcAft>
                <a:spcPct val="0"/>
              </a:spcAft>
              <a:defRPr sz="1400">
                <a:solidFill>
                  <a:schemeClr val="tx1"/>
                </a:solidFill>
                <a:latin typeface="Arial" charset="0"/>
                <a:ea typeface="Osaka" pitchFamily="1" charset="-128"/>
              </a:defRPr>
            </a:lvl6pPr>
            <a:lvl7pPr marL="2971800" indent="-228600" algn="ctr" eaLnBrk="0" fontAlgn="base" hangingPunct="0">
              <a:spcBef>
                <a:spcPct val="0"/>
              </a:spcBef>
              <a:spcAft>
                <a:spcPct val="0"/>
              </a:spcAft>
              <a:defRPr sz="1400">
                <a:solidFill>
                  <a:schemeClr val="tx1"/>
                </a:solidFill>
                <a:latin typeface="Arial" charset="0"/>
                <a:ea typeface="Osaka" pitchFamily="1" charset="-128"/>
              </a:defRPr>
            </a:lvl7pPr>
            <a:lvl8pPr marL="3429000" indent="-228600" algn="ctr" eaLnBrk="0" fontAlgn="base" hangingPunct="0">
              <a:spcBef>
                <a:spcPct val="0"/>
              </a:spcBef>
              <a:spcAft>
                <a:spcPct val="0"/>
              </a:spcAft>
              <a:defRPr sz="1400">
                <a:solidFill>
                  <a:schemeClr val="tx1"/>
                </a:solidFill>
                <a:latin typeface="Arial" charset="0"/>
                <a:ea typeface="Osaka" pitchFamily="1" charset="-128"/>
              </a:defRPr>
            </a:lvl8pPr>
            <a:lvl9pPr marL="3886200" indent="-228600" algn="ctr" eaLnBrk="0" fontAlgn="base" hangingPunct="0">
              <a:spcBef>
                <a:spcPct val="0"/>
              </a:spcBef>
              <a:spcAft>
                <a:spcPct val="0"/>
              </a:spcAft>
              <a:defRPr sz="1400">
                <a:solidFill>
                  <a:schemeClr val="tx1"/>
                </a:solidFill>
                <a:latin typeface="Arial" charset="0"/>
                <a:ea typeface="Osaka" pitchFamily="1" charset="-128"/>
              </a:defRPr>
            </a:lvl9pPr>
          </a:lstStyle>
          <a:p>
            <a:pPr algn="ctr" eaLnBrk="0" hangingPunct="0">
              <a:defRPr/>
            </a:pPr>
            <a:endParaRPr lang="en-US" altLang="en-US" sz="2000" b="1" dirty="0">
              <a:solidFill>
                <a:schemeClr val="bg1"/>
              </a:solidFill>
              <a:cs typeface="+mn-cs"/>
            </a:endParaRPr>
          </a:p>
        </p:txBody>
      </p:sp>
      <p:sp>
        <p:nvSpPr>
          <p:cNvPr id="13" name="Text Placeholder 12"/>
          <p:cNvSpPr>
            <a:spLocks noGrp="1"/>
          </p:cNvSpPr>
          <p:nvPr>
            <p:ph type="body" sz="quarter" idx="13"/>
          </p:nvPr>
        </p:nvSpPr>
        <p:spPr>
          <a:xfrm>
            <a:off x="666328" y="1505788"/>
            <a:ext cx="5401733" cy="388938"/>
          </a:xfrm>
          <a:prstGeom prst="rect">
            <a:avLst/>
          </a:prstGeom>
        </p:spPr>
        <p:txBody>
          <a:bodyPr anchor="ctr"/>
          <a:lstStyle>
            <a:lvl1pPr algn="ctr">
              <a:defRPr sz="2000" b="1">
                <a:solidFill>
                  <a:schemeClr val="bg1"/>
                </a:solidFill>
              </a:defRPr>
            </a:lvl1pPr>
          </a:lstStyle>
          <a:p>
            <a:pPr lvl="0"/>
            <a:r>
              <a:rPr lang="en-US"/>
              <a:t>Edit Master text styles</a:t>
            </a:r>
          </a:p>
        </p:txBody>
      </p:sp>
      <p:sp>
        <p:nvSpPr>
          <p:cNvPr id="14" name="Text Placeholder 12"/>
          <p:cNvSpPr>
            <a:spLocks noGrp="1"/>
          </p:cNvSpPr>
          <p:nvPr>
            <p:ph type="body" sz="quarter" idx="14"/>
          </p:nvPr>
        </p:nvSpPr>
        <p:spPr>
          <a:xfrm>
            <a:off x="6588772" y="1505787"/>
            <a:ext cx="4982633" cy="388938"/>
          </a:xfrm>
          <a:prstGeom prst="rect">
            <a:avLst/>
          </a:prstGeom>
        </p:spPr>
        <p:txBody>
          <a:bodyPr anchor="ctr"/>
          <a:lstStyle>
            <a:lvl1pPr algn="ctr">
              <a:defRPr sz="2000" b="1">
                <a:solidFill>
                  <a:schemeClr val="bg1"/>
                </a:solidFill>
              </a:defRPr>
            </a:lvl1pPr>
          </a:lstStyle>
          <a:p>
            <a:pPr lvl="0"/>
            <a:r>
              <a:rPr lang="en-US"/>
              <a:t>Edit Master text styles</a:t>
            </a:r>
          </a:p>
        </p:txBody>
      </p:sp>
      <p:sp>
        <p:nvSpPr>
          <p:cNvPr id="10" name="Rectangle 31"/>
          <p:cNvSpPr>
            <a:spLocks noGrp="1" noChangeArrowheads="1"/>
          </p:cNvSpPr>
          <p:nvPr>
            <p:ph type="ftr" sz="quarter" idx="15"/>
          </p:nvPr>
        </p:nvSpPr>
        <p:spPr/>
        <p:txBody>
          <a:bodyPr/>
          <a:lstStyle>
            <a:lvl1pPr>
              <a:defRPr/>
            </a:lvl1pPr>
          </a:lstStyle>
          <a:p>
            <a:pPr>
              <a:defRPr/>
            </a:pPr>
            <a:r>
              <a:rPr lang="en-US" altLang="en-US" dirty="0"/>
              <a:t>klgates.com</a:t>
            </a:r>
          </a:p>
        </p:txBody>
      </p:sp>
      <p:sp>
        <p:nvSpPr>
          <p:cNvPr id="11" name="Rectangle 34"/>
          <p:cNvSpPr>
            <a:spLocks noGrp="1" noChangeArrowheads="1"/>
          </p:cNvSpPr>
          <p:nvPr>
            <p:ph type="dt" sz="half" idx="16"/>
          </p:nvPr>
        </p:nvSpPr>
        <p:spPr/>
        <p:txBody>
          <a:bodyPr/>
          <a:lstStyle>
            <a:lvl1pPr>
              <a:defRPr/>
            </a:lvl1pPr>
          </a:lstStyle>
          <a:p>
            <a:pPr>
              <a:defRPr/>
            </a:pPr>
            <a:r>
              <a:rPr lang="en-US" altLang="en-US" dirty="0"/>
              <a:t>2025</a:t>
            </a:r>
          </a:p>
        </p:txBody>
      </p:sp>
      <p:sp>
        <p:nvSpPr>
          <p:cNvPr id="12" name="Rectangle 35"/>
          <p:cNvSpPr>
            <a:spLocks noGrp="1" noChangeArrowheads="1"/>
          </p:cNvSpPr>
          <p:nvPr>
            <p:ph type="sldNum" sz="quarter" idx="17"/>
          </p:nvPr>
        </p:nvSpPr>
        <p:spPr/>
        <p:txBody>
          <a:bodyPr/>
          <a:lstStyle>
            <a:lvl1pPr>
              <a:defRPr/>
            </a:lvl1pPr>
          </a:lstStyle>
          <a:p>
            <a:pPr>
              <a:defRPr/>
            </a:pPr>
            <a:fld id="{91EC485C-CCEB-4BB5-BFD2-E3F8F28AB9BF}" type="slidenum">
              <a:rPr lang="en-US" altLang="en-US"/>
              <a:pPr>
                <a:defRPr/>
              </a:pPr>
              <a:t>‹#›</a:t>
            </a:fld>
            <a:endParaRPr lang="en-US" altLang="en-US" dirty="0"/>
          </a:p>
        </p:txBody>
      </p:sp>
      <p:sp>
        <p:nvSpPr>
          <p:cNvPr id="16" name="Title 1"/>
          <p:cNvSpPr>
            <a:spLocks noGrp="1"/>
          </p:cNvSpPr>
          <p:nvPr>
            <p:ph type="title" hasCustomPrompt="1"/>
          </p:nvPr>
        </p:nvSpPr>
        <p:spPr>
          <a:xfrm>
            <a:off x="660400" y="782638"/>
            <a:ext cx="10871200" cy="476250"/>
          </a:xfrm>
          <a:prstGeom prst="rect">
            <a:avLst/>
          </a:prstGeom>
        </p:spPr>
        <p:txBody>
          <a:bodyPr anchor="t"/>
          <a:lstStyle>
            <a:lvl1pPr>
              <a:defRPr>
                <a:solidFill>
                  <a:schemeClr val="accent1"/>
                </a:solidFill>
              </a:defRPr>
            </a:lvl1pPr>
          </a:lstStyle>
          <a:p>
            <a:r>
              <a:rPr lang="en-US" dirty="0"/>
              <a:t>Click to Edit Master Title Style</a:t>
            </a:r>
          </a:p>
        </p:txBody>
      </p:sp>
      <p:sp>
        <p:nvSpPr>
          <p:cNvPr id="5" name="Content Placeholder 4"/>
          <p:cNvSpPr>
            <a:spLocks noGrp="1"/>
          </p:cNvSpPr>
          <p:nvPr>
            <p:ph sz="quarter" idx="18"/>
          </p:nvPr>
        </p:nvSpPr>
        <p:spPr>
          <a:xfrm>
            <a:off x="660400" y="2045541"/>
            <a:ext cx="5242984" cy="4263185"/>
          </a:xfrm>
        </p:spPr>
        <p:txBody>
          <a:bodyPr/>
          <a:lstStyle>
            <a:lvl1pPr marL="0" indent="0">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15" name="Content Placeholder 4"/>
          <p:cNvSpPr>
            <a:spLocks noGrp="1"/>
          </p:cNvSpPr>
          <p:nvPr>
            <p:ph sz="quarter" idx="19"/>
          </p:nvPr>
        </p:nvSpPr>
        <p:spPr>
          <a:xfrm>
            <a:off x="6328409" y="2045541"/>
            <a:ext cx="5242984" cy="4263185"/>
          </a:xfrm>
        </p:spPr>
        <p:txBody>
          <a:bodyPr/>
          <a:lstStyle>
            <a:lvl1pPr marL="0" indent="0">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229832700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Agenda/Key Points with Photos">
    <p:spTree>
      <p:nvGrpSpPr>
        <p:cNvPr id="1" name=""/>
        <p:cNvGrpSpPr/>
        <p:nvPr/>
      </p:nvGrpSpPr>
      <p:grpSpPr>
        <a:xfrm>
          <a:off x="0" y="0"/>
          <a:ext cx="0" cy="0"/>
          <a:chOff x="0" y="0"/>
          <a:chExt cx="0" cy="0"/>
        </a:xfrm>
      </p:grpSpPr>
      <p:sp>
        <p:nvSpPr>
          <p:cNvPr id="37" name="Picture Placeholder 36"/>
          <p:cNvSpPr>
            <a:spLocks noGrp="1"/>
          </p:cNvSpPr>
          <p:nvPr>
            <p:ph type="pic" sz="quarter" idx="14"/>
          </p:nvPr>
        </p:nvSpPr>
        <p:spPr>
          <a:xfrm>
            <a:off x="647700" y="2356851"/>
            <a:ext cx="2336800" cy="1316736"/>
          </a:xfrm>
          <a:prstGeom prst="rect">
            <a:avLst/>
          </a:prstGeom>
        </p:spPr>
        <p:txBody>
          <a:bodyPr anchor="ctr"/>
          <a:lstStyle>
            <a:lvl1pPr marL="0" indent="0" algn="ctr">
              <a:defRPr sz="1600" baseline="0"/>
            </a:lvl1pPr>
          </a:lstStyle>
          <a:p>
            <a:pPr lvl="0"/>
            <a:r>
              <a:rPr lang="en-US" noProof="0" dirty="0"/>
              <a:t>Click icon to add picture</a:t>
            </a:r>
          </a:p>
        </p:txBody>
      </p:sp>
      <p:sp>
        <p:nvSpPr>
          <p:cNvPr id="35" name="Text Placeholder 34"/>
          <p:cNvSpPr>
            <a:spLocks noGrp="1"/>
          </p:cNvSpPr>
          <p:nvPr>
            <p:ph type="body" sz="quarter" idx="13"/>
          </p:nvPr>
        </p:nvSpPr>
        <p:spPr bwMode="black">
          <a:xfrm>
            <a:off x="647700" y="1778519"/>
            <a:ext cx="2336800" cy="580572"/>
          </a:xfrm>
          <a:prstGeom prst="rect">
            <a:avLst/>
          </a:prstGeom>
          <a:solidFill>
            <a:schemeClr val="accent1"/>
          </a:solidFill>
        </p:spPr>
        <p:txBody>
          <a:bodyPr lIns="108000" tIns="108000" rIns="108000" bIns="108000" anchor="ctr"/>
          <a:lstStyle>
            <a:lvl1pPr marL="0" indent="0" algn="ctr">
              <a:defRPr sz="1400">
                <a:solidFill>
                  <a:schemeClr val="bg1"/>
                </a:solidFill>
              </a:defRPr>
            </a:lvl1pPr>
          </a:lstStyle>
          <a:p>
            <a:pPr lvl="0"/>
            <a:r>
              <a:rPr lang="en-US"/>
              <a:t>Edit Master text styles</a:t>
            </a:r>
          </a:p>
        </p:txBody>
      </p:sp>
      <p:sp>
        <p:nvSpPr>
          <p:cNvPr id="38" name="Picture Placeholder 36"/>
          <p:cNvSpPr>
            <a:spLocks noGrp="1"/>
          </p:cNvSpPr>
          <p:nvPr>
            <p:ph type="pic" sz="quarter" idx="15"/>
          </p:nvPr>
        </p:nvSpPr>
        <p:spPr>
          <a:xfrm>
            <a:off x="3484033" y="2356851"/>
            <a:ext cx="2336800" cy="1316736"/>
          </a:xfrm>
          <a:prstGeom prst="rect">
            <a:avLst/>
          </a:prstGeom>
        </p:spPr>
        <p:txBody>
          <a:bodyPr anchor="ctr"/>
          <a:lstStyle>
            <a:lvl1pPr marL="0" indent="0" algn="ctr">
              <a:defRPr sz="1600" baseline="0"/>
            </a:lvl1pPr>
          </a:lstStyle>
          <a:p>
            <a:pPr lvl="0"/>
            <a:r>
              <a:rPr lang="en-US" noProof="0" dirty="0"/>
              <a:t>Click icon to add picture</a:t>
            </a:r>
          </a:p>
        </p:txBody>
      </p:sp>
      <p:sp>
        <p:nvSpPr>
          <p:cNvPr id="39" name="Text Placeholder 34"/>
          <p:cNvSpPr>
            <a:spLocks noGrp="1"/>
          </p:cNvSpPr>
          <p:nvPr>
            <p:ph type="body" sz="quarter" idx="16"/>
          </p:nvPr>
        </p:nvSpPr>
        <p:spPr bwMode="black">
          <a:xfrm>
            <a:off x="3484035" y="1778519"/>
            <a:ext cx="2354820" cy="580572"/>
          </a:xfrm>
          <a:prstGeom prst="rect">
            <a:avLst/>
          </a:prstGeom>
          <a:solidFill>
            <a:schemeClr val="tx2"/>
          </a:solidFill>
        </p:spPr>
        <p:txBody>
          <a:bodyPr lIns="108000" tIns="108000" rIns="108000" bIns="108000" anchor="ctr"/>
          <a:lstStyle>
            <a:lvl1pPr marL="0" indent="0" algn="ctr">
              <a:defRPr sz="1400">
                <a:solidFill>
                  <a:schemeClr val="bg1"/>
                </a:solidFill>
              </a:defRPr>
            </a:lvl1pPr>
          </a:lstStyle>
          <a:p>
            <a:pPr lvl="0"/>
            <a:r>
              <a:rPr lang="en-US"/>
              <a:t>Edit Master text styles</a:t>
            </a:r>
          </a:p>
        </p:txBody>
      </p:sp>
      <p:sp>
        <p:nvSpPr>
          <p:cNvPr id="40" name="Picture Placeholder 36"/>
          <p:cNvSpPr>
            <a:spLocks noGrp="1"/>
          </p:cNvSpPr>
          <p:nvPr>
            <p:ph type="pic" sz="quarter" idx="17"/>
          </p:nvPr>
        </p:nvSpPr>
        <p:spPr>
          <a:xfrm>
            <a:off x="6320367" y="2356851"/>
            <a:ext cx="2336800" cy="1316736"/>
          </a:xfrm>
          <a:prstGeom prst="rect">
            <a:avLst/>
          </a:prstGeom>
        </p:spPr>
        <p:txBody>
          <a:bodyPr anchor="ctr"/>
          <a:lstStyle>
            <a:lvl1pPr marL="0" indent="0" algn="ctr">
              <a:defRPr sz="1600" baseline="0"/>
            </a:lvl1pPr>
          </a:lstStyle>
          <a:p>
            <a:pPr lvl="0"/>
            <a:r>
              <a:rPr lang="en-US" noProof="0" dirty="0"/>
              <a:t>Click icon to add picture</a:t>
            </a:r>
          </a:p>
        </p:txBody>
      </p:sp>
      <p:sp>
        <p:nvSpPr>
          <p:cNvPr id="41" name="Text Placeholder 34"/>
          <p:cNvSpPr>
            <a:spLocks noGrp="1"/>
          </p:cNvSpPr>
          <p:nvPr>
            <p:ph type="body" sz="quarter" idx="18"/>
          </p:nvPr>
        </p:nvSpPr>
        <p:spPr bwMode="black">
          <a:xfrm>
            <a:off x="6320367" y="1778519"/>
            <a:ext cx="2336800" cy="580572"/>
          </a:xfrm>
          <a:prstGeom prst="rect">
            <a:avLst/>
          </a:prstGeom>
          <a:solidFill>
            <a:schemeClr val="bg2"/>
          </a:solidFill>
        </p:spPr>
        <p:txBody>
          <a:bodyPr lIns="108000" tIns="108000" rIns="108000" bIns="108000" anchor="ctr"/>
          <a:lstStyle>
            <a:lvl1pPr marL="0" indent="0" algn="ctr">
              <a:defRPr sz="1400">
                <a:solidFill>
                  <a:schemeClr val="bg1"/>
                </a:solidFill>
              </a:defRPr>
            </a:lvl1pPr>
          </a:lstStyle>
          <a:p>
            <a:pPr lvl="0"/>
            <a:r>
              <a:rPr lang="en-US"/>
              <a:t>Edit Master text styles</a:t>
            </a:r>
          </a:p>
        </p:txBody>
      </p:sp>
      <p:sp>
        <p:nvSpPr>
          <p:cNvPr id="42" name="Picture Placeholder 36"/>
          <p:cNvSpPr>
            <a:spLocks noGrp="1"/>
          </p:cNvSpPr>
          <p:nvPr>
            <p:ph type="pic" sz="quarter" idx="19"/>
          </p:nvPr>
        </p:nvSpPr>
        <p:spPr>
          <a:xfrm>
            <a:off x="9156700" y="2356851"/>
            <a:ext cx="2336800" cy="1316736"/>
          </a:xfrm>
          <a:prstGeom prst="rect">
            <a:avLst/>
          </a:prstGeom>
        </p:spPr>
        <p:txBody>
          <a:bodyPr anchor="ctr"/>
          <a:lstStyle>
            <a:lvl1pPr marL="0" indent="0" algn="ctr">
              <a:defRPr sz="1600" baseline="0"/>
            </a:lvl1pPr>
          </a:lstStyle>
          <a:p>
            <a:pPr lvl="0"/>
            <a:r>
              <a:rPr lang="en-US" noProof="0" dirty="0"/>
              <a:t>Click icon to add picture</a:t>
            </a:r>
          </a:p>
        </p:txBody>
      </p:sp>
      <p:sp>
        <p:nvSpPr>
          <p:cNvPr id="43" name="Text Placeholder 34"/>
          <p:cNvSpPr>
            <a:spLocks noGrp="1"/>
          </p:cNvSpPr>
          <p:nvPr>
            <p:ph type="body" sz="quarter" idx="20"/>
          </p:nvPr>
        </p:nvSpPr>
        <p:spPr bwMode="black">
          <a:xfrm>
            <a:off x="9156700" y="1778519"/>
            <a:ext cx="2336800" cy="580572"/>
          </a:xfrm>
          <a:prstGeom prst="rect">
            <a:avLst/>
          </a:prstGeom>
          <a:solidFill>
            <a:schemeClr val="accent4"/>
          </a:solidFill>
        </p:spPr>
        <p:txBody>
          <a:bodyPr lIns="108000" tIns="108000" rIns="108000" bIns="108000" anchor="ctr"/>
          <a:lstStyle>
            <a:lvl1pPr marL="0" indent="0" algn="ctr">
              <a:defRPr sz="1400">
                <a:solidFill>
                  <a:schemeClr val="bg1"/>
                </a:solidFill>
              </a:defRPr>
            </a:lvl1pPr>
          </a:lstStyle>
          <a:p>
            <a:pPr lvl="0"/>
            <a:r>
              <a:rPr lang="en-US"/>
              <a:t>Edit Master text styles</a:t>
            </a:r>
          </a:p>
        </p:txBody>
      </p:sp>
      <p:sp>
        <p:nvSpPr>
          <p:cNvPr id="44" name="Picture Placeholder 36"/>
          <p:cNvSpPr>
            <a:spLocks noGrp="1"/>
          </p:cNvSpPr>
          <p:nvPr>
            <p:ph type="pic" sz="quarter" idx="21"/>
          </p:nvPr>
        </p:nvSpPr>
        <p:spPr>
          <a:xfrm>
            <a:off x="643467" y="4638136"/>
            <a:ext cx="2336800" cy="1316736"/>
          </a:xfrm>
          <a:prstGeom prst="rect">
            <a:avLst/>
          </a:prstGeom>
        </p:spPr>
        <p:txBody>
          <a:bodyPr anchor="ctr"/>
          <a:lstStyle>
            <a:lvl1pPr marL="0" indent="0" algn="ctr">
              <a:defRPr sz="1600" baseline="0"/>
            </a:lvl1pPr>
          </a:lstStyle>
          <a:p>
            <a:pPr lvl="0"/>
            <a:r>
              <a:rPr lang="en-US" noProof="0" dirty="0"/>
              <a:t>Click icon to add picture</a:t>
            </a:r>
          </a:p>
        </p:txBody>
      </p:sp>
      <p:sp>
        <p:nvSpPr>
          <p:cNvPr id="45" name="Text Placeholder 34"/>
          <p:cNvSpPr>
            <a:spLocks noGrp="1"/>
          </p:cNvSpPr>
          <p:nvPr>
            <p:ph type="body" sz="quarter" idx="22"/>
          </p:nvPr>
        </p:nvSpPr>
        <p:spPr bwMode="black">
          <a:xfrm>
            <a:off x="643467" y="4059805"/>
            <a:ext cx="2336800" cy="580572"/>
          </a:xfrm>
          <a:prstGeom prst="rect">
            <a:avLst/>
          </a:prstGeom>
          <a:solidFill>
            <a:schemeClr val="accent4"/>
          </a:solidFill>
        </p:spPr>
        <p:txBody>
          <a:bodyPr lIns="108000" tIns="108000" rIns="108000" bIns="108000" anchor="ctr"/>
          <a:lstStyle>
            <a:lvl1pPr marL="0" indent="0" algn="ctr">
              <a:defRPr sz="1400">
                <a:solidFill>
                  <a:schemeClr val="bg1"/>
                </a:solidFill>
              </a:defRPr>
            </a:lvl1pPr>
          </a:lstStyle>
          <a:p>
            <a:pPr lvl="0"/>
            <a:r>
              <a:rPr lang="en-US"/>
              <a:t>Edit Master text styles</a:t>
            </a:r>
          </a:p>
        </p:txBody>
      </p:sp>
      <p:sp>
        <p:nvSpPr>
          <p:cNvPr id="46" name="Picture Placeholder 36"/>
          <p:cNvSpPr>
            <a:spLocks noGrp="1"/>
          </p:cNvSpPr>
          <p:nvPr>
            <p:ph type="pic" sz="quarter" idx="23"/>
          </p:nvPr>
        </p:nvSpPr>
        <p:spPr>
          <a:xfrm>
            <a:off x="3479800" y="4638136"/>
            <a:ext cx="2336800" cy="1316736"/>
          </a:xfrm>
          <a:prstGeom prst="rect">
            <a:avLst/>
          </a:prstGeom>
        </p:spPr>
        <p:txBody>
          <a:bodyPr anchor="ctr"/>
          <a:lstStyle>
            <a:lvl1pPr marL="0" indent="0" algn="ctr">
              <a:defRPr sz="1600" baseline="0"/>
            </a:lvl1pPr>
          </a:lstStyle>
          <a:p>
            <a:pPr lvl="0"/>
            <a:r>
              <a:rPr lang="en-US" noProof="0" dirty="0"/>
              <a:t>Click icon to add picture</a:t>
            </a:r>
          </a:p>
        </p:txBody>
      </p:sp>
      <p:sp>
        <p:nvSpPr>
          <p:cNvPr id="47" name="Text Placeholder 34"/>
          <p:cNvSpPr>
            <a:spLocks noGrp="1"/>
          </p:cNvSpPr>
          <p:nvPr>
            <p:ph type="body" sz="quarter" idx="24"/>
          </p:nvPr>
        </p:nvSpPr>
        <p:spPr bwMode="black">
          <a:xfrm>
            <a:off x="3479800" y="4059805"/>
            <a:ext cx="2336800" cy="580572"/>
          </a:xfrm>
          <a:prstGeom prst="rect">
            <a:avLst/>
          </a:prstGeom>
          <a:solidFill>
            <a:schemeClr val="bg2"/>
          </a:solidFill>
        </p:spPr>
        <p:txBody>
          <a:bodyPr lIns="108000" tIns="108000" rIns="108000" bIns="108000" anchor="ctr"/>
          <a:lstStyle>
            <a:lvl1pPr marL="0" indent="0" algn="ctr">
              <a:defRPr sz="1400">
                <a:solidFill>
                  <a:schemeClr val="bg1"/>
                </a:solidFill>
              </a:defRPr>
            </a:lvl1pPr>
          </a:lstStyle>
          <a:p>
            <a:pPr lvl="0"/>
            <a:r>
              <a:rPr lang="en-US"/>
              <a:t>Edit Master text styles</a:t>
            </a:r>
          </a:p>
        </p:txBody>
      </p:sp>
      <p:sp>
        <p:nvSpPr>
          <p:cNvPr id="48" name="Picture Placeholder 36"/>
          <p:cNvSpPr>
            <a:spLocks noGrp="1"/>
          </p:cNvSpPr>
          <p:nvPr>
            <p:ph type="pic" sz="quarter" idx="25"/>
          </p:nvPr>
        </p:nvSpPr>
        <p:spPr>
          <a:xfrm>
            <a:off x="6316133" y="4638136"/>
            <a:ext cx="2336800" cy="1316736"/>
          </a:xfrm>
          <a:prstGeom prst="rect">
            <a:avLst/>
          </a:prstGeom>
        </p:spPr>
        <p:txBody>
          <a:bodyPr anchor="ctr"/>
          <a:lstStyle>
            <a:lvl1pPr marL="0" indent="0" algn="ctr">
              <a:defRPr sz="1600" baseline="0"/>
            </a:lvl1pPr>
          </a:lstStyle>
          <a:p>
            <a:pPr lvl="0"/>
            <a:r>
              <a:rPr lang="en-US" noProof="0" dirty="0"/>
              <a:t>Click icon to add picture</a:t>
            </a:r>
          </a:p>
        </p:txBody>
      </p:sp>
      <p:sp>
        <p:nvSpPr>
          <p:cNvPr id="49" name="Text Placeholder 34"/>
          <p:cNvSpPr>
            <a:spLocks noGrp="1"/>
          </p:cNvSpPr>
          <p:nvPr>
            <p:ph type="body" sz="quarter" idx="26"/>
          </p:nvPr>
        </p:nvSpPr>
        <p:spPr bwMode="black">
          <a:xfrm>
            <a:off x="6316133" y="4059805"/>
            <a:ext cx="2336800" cy="580572"/>
          </a:xfrm>
          <a:prstGeom prst="rect">
            <a:avLst/>
          </a:prstGeom>
          <a:solidFill>
            <a:schemeClr val="tx2"/>
          </a:solidFill>
        </p:spPr>
        <p:txBody>
          <a:bodyPr lIns="108000" tIns="108000" rIns="108000" bIns="108000" anchor="ctr"/>
          <a:lstStyle>
            <a:lvl1pPr marL="0" indent="0" algn="ctr">
              <a:defRPr sz="1400">
                <a:solidFill>
                  <a:schemeClr val="bg1"/>
                </a:solidFill>
              </a:defRPr>
            </a:lvl1pPr>
          </a:lstStyle>
          <a:p>
            <a:pPr lvl="0"/>
            <a:r>
              <a:rPr lang="en-US"/>
              <a:t>Edit Master text styles</a:t>
            </a:r>
          </a:p>
        </p:txBody>
      </p:sp>
      <p:sp>
        <p:nvSpPr>
          <p:cNvPr id="50" name="Picture Placeholder 36"/>
          <p:cNvSpPr>
            <a:spLocks noGrp="1"/>
          </p:cNvSpPr>
          <p:nvPr>
            <p:ph type="pic" sz="quarter" idx="27"/>
          </p:nvPr>
        </p:nvSpPr>
        <p:spPr>
          <a:xfrm>
            <a:off x="9152467" y="4638136"/>
            <a:ext cx="2336800" cy="1316736"/>
          </a:xfrm>
          <a:prstGeom prst="rect">
            <a:avLst/>
          </a:prstGeom>
        </p:spPr>
        <p:txBody>
          <a:bodyPr anchor="ctr"/>
          <a:lstStyle>
            <a:lvl1pPr marL="0" indent="0" algn="ctr">
              <a:defRPr sz="1600" baseline="0"/>
            </a:lvl1pPr>
          </a:lstStyle>
          <a:p>
            <a:pPr lvl="0"/>
            <a:r>
              <a:rPr lang="en-US" noProof="0" dirty="0"/>
              <a:t>Click icon to add picture</a:t>
            </a:r>
          </a:p>
        </p:txBody>
      </p:sp>
      <p:sp>
        <p:nvSpPr>
          <p:cNvPr id="51" name="Text Placeholder 34"/>
          <p:cNvSpPr>
            <a:spLocks noGrp="1"/>
          </p:cNvSpPr>
          <p:nvPr>
            <p:ph type="body" sz="quarter" idx="28"/>
          </p:nvPr>
        </p:nvSpPr>
        <p:spPr bwMode="black">
          <a:xfrm>
            <a:off x="9152467" y="4059805"/>
            <a:ext cx="2336800" cy="580572"/>
          </a:xfrm>
          <a:prstGeom prst="rect">
            <a:avLst/>
          </a:prstGeom>
          <a:solidFill>
            <a:schemeClr val="accent1"/>
          </a:solidFill>
        </p:spPr>
        <p:txBody>
          <a:bodyPr lIns="108000" tIns="108000" rIns="108000" bIns="108000" anchor="ctr"/>
          <a:lstStyle>
            <a:lvl1pPr marL="0" indent="0" algn="ctr">
              <a:defRPr sz="1400">
                <a:solidFill>
                  <a:schemeClr val="bg1"/>
                </a:solidFill>
              </a:defRPr>
            </a:lvl1pPr>
          </a:lstStyle>
          <a:p>
            <a:pPr lvl="0"/>
            <a:r>
              <a:rPr lang="en-US"/>
              <a:t>Edit Master text styles</a:t>
            </a:r>
          </a:p>
        </p:txBody>
      </p:sp>
      <p:sp>
        <p:nvSpPr>
          <p:cNvPr id="19" name="Rectangle 31"/>
          <p:cNvSpPr>
            <a:spLocks noGrp="1" noChangeArrowheads="1"/>
          </p:cNvSpPr>
          <p:nvPr>
            <p:ph type="ftr" sz="quarter" idx="29"/>
          </p:nvPr>
        </p:nvSpPr>
        <p:spPr>
          <a:ln/>
        </p:spPr>
        <p:txBody>
          <a:bodyPr/>
          <a:lstStyle>
            <a:lvl1pPr>
              <a:defRPr/>
            </a:lvl1pPr>
          </a:lstStyle>
          <a:p>
            <a:pPr>
              <a:defRPr/>
            </a:pPr>
            <a:r>
              <a:rPr lang="en-US" altLang="en-US" dirty="0"/>
              <a:t>klgates.com</a:t>
            </a:r>
          </a:p>
        </p:txBody>
      </p:sp>
      <p:sp>
        <p:nvSpPr>
          <p:cNvPr id="20" name="Rectangle 34"/>
          <p:cNvSpPr>
            <a:spLocks noGrp="1" noChangeArrowheads="1"/>
          </p:cNvSpPr>
          <p:nvPr>
            <p:ph type="dt" sz="half" idx="30"/>
          </p:nvPr>
        </p:nvSpPr>
        <p:spPr>
          <a:ln/>
        </p:spPr>
        <p:txBody>
          <a:bodyPr/>
          <a:lstStyle>
            <a:lvl1pPr>
              <a:defRPr/>
            </a:lvl1pPr>
          </a:lstStyle>
          <a:p>
            <a:pPr>
              <a:defRPr/>
            </a:pPr>
            <a:r>
              <a:rPr lang="en-US" altLang="en-US" dirty="0"/>
              <a:t>2025</a:t>
            </a:r>
          </a:p>
        </p:txBody>
      </p:sp>
      <p:sp>
        <p:nvSpPr>
          <p:cNvPr id="21" name="Rectangle 35"/>
          <p:cNvSpPr>
            <a:spLocks noGrp="1" noChangeArrowheads="1"/>
          </p:cNvSpPr>
          <p:nvPr>
            <p:ph type="sldNum" sz="quarter" idx="31"/>
          </p:nvPr>
        </p:nvSpPr>
        <p:spPr>
          <a:ln/>
        </p:spPr>
        <p:txBody>
          <a:bodyPr/>
          <a:lstStyle>
            <a:lvl1pPr>
              <a:defRPr/>
            </a:lvl1pPr>
          </a:lstStyle>
          <a:p>
            <a:pPr>
              <a:defRPr/>
            </a:pPr>
            <a:fld id="{57C4E651-7F7E-4851-9803-14E15A88B58F}" type="slidenum">
              <a:rPr lang="en-US" altLang="en-US"/>
              <a:pPr>
                <a:defRPr/>
              </a:pPr>
              <a:t>‹#›</a:t>
            </a:fld>
            <a:endParaRPr lang="en-US" altLang="en-US" dirty="0"/>
          </a:p>
        </p:txBody>
      </p:sp>
      <p:sp>
        <p:nvSpPr>
          <p:cNvPr id="23" name="Title 1"/>
          <p:cNvSpPr>
            <a:spLocks noGrp="1"/>
          </p:cNvSpPr>
          <p:nvPr>
            <p:ph type="title" hasCustomPrompt="1"/>
          </p:nvPr>
        </p:nvSpPr>
        <p:spPr>
          <a:xfrm>
            <a:off x="660400" y="782638"/>
            <a:ext cx="10871200" cy="476250"/>
          </a:xfrm>
          <a:prstGeom prst="rect">
            <a:avLst/>
          </a:prstGeom>
        </p:spPr>
        <p:txBody>
          <a:bodyPr anchor="t"/>
          <a:lstStyle>
            <a:lvl1pPr>
              <a:defRPr>
                <a:solidFill>
                  <a:schemeClr val="accent1"/>
                </a:solidFill>
              </a:defRPr>
            </a:lvl1pPr>
          </a:lstStyle>
          <a:p>
            <a:r>
              <a:rPr lang="en-US" dirty="0"/>
              <a:t>Click to Edit Master Title Style</a:t>
            </a:r>
          </a:p>
        </p:txBody>
      </p:sp>
    </p:spTree>
    <p:extLst>
      <p:ext uri="{BB962C8B-B14F-4D97-AF65-F5344CB8AC3E}">
        <p14:creationId xmlns:p14="http://schemas.microsoft.com/office/powerpoint/2010/main" val="328214556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Pull Quote">
    <p:spTree>
      <p:nvGrpSpPr>
        <p:cNvPr id="1" name=""/>
        <p:cNvGrpSpPr/>
        <p:nvPr/>
      </p:nvGrpSpPr>
      <p:grpSpPr>
        <a:xfrm>
          <a:off x="0" y="0"/>
          <a:ext cx="0" cy="0"/>
          <a:chOff x="0" y="0"/>
          <a:chExt cx="0" cy="0"/>
        </a:xfrm>
      </p:grpSpPr>
      <p:sp>
        <p:nvSpPr>
          <p:cNvPr id="18" name="Rectangle 31"/>
          <p:cNvSpPr>
            <a:spLocks noGrp="1" noChangeArrowheads="1"/>
          </p:cNvSpPr>
          <p:nvPr>
            <p:ph type="ftr" sz="quarter" idx="3"/>
          </p:nvPr>
        </p:nvSpPr>
        <p:spPr bwMode="auto">
          <a:xfrm>
            <a:off x="4165600" y="6474522"/>
            <a:ext cx="3860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000">
                <a:solidFill>
                  <a:srgbClr val="51626F"/>
                </a:solidFill>
                <a:latin typeface="Arial" charset="0"/>
                <a:ea typeface="Osaka" pitchFamily="1" charset="-128"/>
                <a:cs typeface="+mn-cs"/>
              </a:defRPr>
            </a:lvl1pPr>
          </a:lstStyle>
          <a:p>
            <a:pPr>
              <a:defRPr/>
            </a:pPr>
            <a:r>
              <a:rPr lang="en-US" altLang="en-US" dirty="0"/>
              <a:t>klgates.com</a:t>
            </a:r>
          </a:p>
        </p:txBody>
      </p:sp>
      <p:sp>
        <p:nvSpPr>
          <p:cNvPr id="19" name="Rectangle 34"/>
          <p:cNvSpPr>
            <a:spLocks noGrp="1" noChangeArrowheads="1"/>
          </p:cNvSpPr>
          <p:nvPr>
            <p:ph type="dt" sz="half" idx="2"/>
          </p:nvPr>
        </p:nvSpPr>
        <p:spPr bwMode="auto">
          <a:xfrm>
            <a:off x="660400" y="6474503"/>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l" eaLnBrk="0" hangingPunct="0">
              <a:defRPr sz="1000">
                <a:latin typeface="Arial" charset="0"/>
                <a:ea typeface="Osaka" pitchFamily="1" charset="-128"/>
                <a:cs typeface="+mn-cs"/>
              </a:defRPr>
            </a:lvl1pPr>
          </a:lstStyle>
          <a:p>
            <a:pPr>
              <a:defRPr/>
            </a:pPr>
            <a:r>
              <a:rPr lang="en-US" altLang="en-US" dirty="0"/>
              <a:t>2025</a:t>
            </a:r>
          </a:p>
        </p:txBody>
      </p:sp>
      <p:sp>
        <p:nvSpPr>
          <p:cNvPr id="20" name="Rectangle 35"/>
          <p:cNvSpPr>
            <a:spLocks noGrp="1" noChangeArrowheads="1"/>
          </p:cNvSpPr>
          <p:nvPr>
            <p:ph type="sldNum" sz="quarter" idx="4"/>
          </p:nvPr>
        </p:nvSpPr>
        <p:spPr bwMode="auto">
          <a:xfrm>
            <a:off x="8663152" y="6484028"/>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eaLnBrk="0" hangingPunct="0">
              <a:defRPr sz="1000">
                <a:latin typeface="Arial" charset="0"/>
                <a:ea typeface="Osaka" pitchFamily="1" charset="-128"/>
                <a:cs typeface="+mn-cs"/>
              </a:defRPr>
            </a:lvl1pPr>
          </a:lstStyle>
          <a:p>
            <a:pPr>
              <a:defRPr/>
            </a:pPr>
            <a:fld id="{ACBAD367-0227-4B3F-8BF8-6CC5765D9467}" type="slidenum">
              <a:rPr lang="en-US" altLang="en-US"/>
              <a:pPr>
                <a:defRPr/>
              </a:pPr>
              <a:t>‹#›</a:t>
            </a:fld>
            <a:endParaRPr lang="en-US" altLang="en-US" dirty="0"/>
          </a:p>
        </p:txBody>
      </p:sp>
      <p:cxnSp>
        <p:nvCxnSpPr>
          <p:cNvPr id="21" name="Straight Connector 20"/>
          <p:cNvCxnSpPr/>
          <p:nvPr userDrawn="1"/>
        </p:nvCxnSpPr>
        <p:spPr bwMode="auto">
          <a:xfrm>
            <a:off x="660400" y="6454850"/>
            <a:ext cx="10847552"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Freeform 8"/>
          <p:cNvSpPr>
            <a:spLocks noEditPoints="1"/>
          </p:cNvSpPr>
          <p:nvPr userDrawn="1"/>
        </p:nvSpPr>
        <p:spPr bwMode="auto">
          <a:xfrm>
            <a:off x="9910150" y="5324167"/>
            <a:ext cx="1091767" cy="504568"/>
          </a:xfrm>
          <a:custGeom>
            <a:avLst/>
            <a:gdLst>
              <a:gd name="T0" fmla="*/ 139 w 1493"/>
              <a:gd name="T1" fmla="*/ 886 h 920"/>
              <a:gd name="T2" fmla="*/ 204 w 1493"/>
              <a:gd name="T3" fmla="*/ 819 h 920"/>
              <a:gd name="T4" fmla="*/ 245 w 1493"/>
              <a:gd name="T5" fmla="*/ 735 h 920"/>
              <a:gd name="T6" fmla="*/ 261 w 1493"/>
              <a:gd name="T7" fmla="*/ 657 h 920"/>
              <a:gd name="T8" fmla="*/ 124 w 1493"/>
              <a:gd name="T9" fmla="*/ 593 h 920"/>
              <a:gd name="T10" fmla="*/ 37 w 1493"/>
              <a:gd name="T11" fmla="*/ 498 h 920"/>
              <a:gd name="T12" fmla="*/ 1 w 1493"/>
              <a:gd name="T13" fmla="*/ 373 h 920"/>
              <a:gd name="T14" fmla="*/ 3 w 1493"/>
              <a:gd name="T15" fmla="*/ 291 h 920"/>
              <a:gd name="T16" fmla="*/ 24 w 1493"/>
              <a:gd name="T17" fmla="*/ 211 h 920"/>
              <a:gd name="T18" fmla="*/ 64 w 1493"/>
              <a:gd name="T19" fmla="*/ 139 h 920"/>
              <a:gd name="T20" fmla="*/ 108 w 1493"/>
              <a:gd name="T21" fmla="*/ 87 h 920"/>
              <a:gd name="T22" fmla="*/ 174 w 1493"/>
              <a:gd name="T23" fmla="*/ 39 h 920"/>
              <a:gd name="T24" fmla="*/ 249 w 1493"/>
              <a:gd name="T25" fmla="*/ 9 h 920"/>
              <a:gd name="T26" fmla="*/ 331 w 1493"/>
              <a:gd name="T27" fmla="*/ 0 h 920"/>
              <a:gd name="T28" fmla="*/ 399 w 1493"/>
              <a:gd name="T29" fmla="*/ 6 h 920"/>
              <a:gd name="T30" fmla="*/ 474 w 1493"/>
              <a:gd name="T31" fmla="*/ 32 h 920"/>
              <a:gd name="T32" fmla="*/ 539 w 1493"/>
              <a:gd name="T33" fmla="*/ 77 h 920"/>
              <a:gd name="T34" fmla="*/ 585 w 1493"/>
              <a:gd name="T35" fmla="*/ 126 h 920"/>
              <a:gd name="T36" fmla="*/ 625 w 1493"/>
              <a:gd name="T37" fmla="*/ 198 h 920"/>
              <a:gd name="T38" fmla="*/ 649 w 1493"/>
              <a:gd name="T39" fmla="*/ 282 h 920"/>
              <a:gd name="T40" fmla="*/ 654 w 1493"/>
              <a:gd name="T41" fmla="*/ 356 h 920"/>
              <a:gd name="T42" fmla="*/ 639 w 1493"/>
              <a:gd name="T43" fmla="*/ 475 h 920"/>
              <a:gd name="T44" fmla="*/ 595 w 1493"/>
              <a:gd name="T45" fmla="*/ 589 h 920"/>
              <a:gd name="T46" fmla="*/ 522 w 1493"/>
              <a:gd name="T47" fmla="*/ 696 h 920"/>
              <a:gd name="T48" fmla="*/ 444 w 1493"/>
              <a:gd name="T49" fmla="*/ 774 h 920"/>
              <a:gd name="T50" fmla="*/ 332 w 1493"/>
              <a:gd name="T51" fmla="*/ 850 h 920"/>
              <a:gd name="T52" fmla="*/ 207 w 1493"/>
              <a:gd name="T53" fmla="*/ 901 h 920"/>
              <a:gd name="T54" fmla="*/ 963 w 1493"/>
              <a:gd name="T55" fmla="*/ 920 h 920"/>
              <a:gd name="T56" fmla="*/ 993 w 1493"/>
              <a:gd name="T57" fmla="*/ 873 h 920"/>
              <a:gd name="T58" fmla="*/ 1052 w 1493"/>
              <a:gd name="T59" fmla="*/ 804 h 920"/>
              <a:gd name="T60" fmla="*/ 1089 w 1493"/>
              <a:gd name="T61" fmla="*/ 717 h 920"/>
              <a:gd name="T62" fmla="*/ 1068 w 1493"/>
              <a:gd name="T63" fmla="*/ 646 h 920"/>
              <a:gd name="T64" fmla="*/ 941 w 1493"/>
              <a:gd name="T65" fmla="*/ 576 h 920"/>
              <a:gd name="T66" fmla="*/ 864 w 1493"/>
              <a:gd name="T67" fmla="*/ 476 h 920"/>
              <a:gd name="T68" fmla="*/ 838 w 1493"/>
              <a:gd name="T69" fmla="*/ 345 h 920"/>
              <a:gd name="T70" fmla="*/ 845 w 1493"/>
              <a:gd name="T71" fmla="*/ 275 h 920"/>
              <a:gd name="T72" fmla="*/ 870 w 1493"/>
              <a:gd name="T73" fmla="*/ 196 h 920"/>
              <a:gd name="T74" fmla="*/ 913 w 1493"/>
              <a:gd name="T75" fmla="*/ 125 h 920"/>
              <a:gd name="T76" fmla="*/ 959 w 1493"/>
              <a:gd name="T77" fmla="*/ 76 h 920"/>
              <a:gd name="T78" fmla="*/ 1027 w 1493"/>
              <a:gd name="T79" fmla="*/ 32 h 920"/>
              <a:gd name="T80" fmla="*/ 1103 w 1493"/>
              <a:gd name="T81" fmla="*/ 6 h 920"/>
              <a:gd name="T82" fmla="*/ 1170 w 1493"/>
              <a:gd name="T83" fmla="*/ 0 h 920"/>
              <a:gd name="T84" fmla="*/ 1253 w 1493"/>
              <a:gd name="T85" fmla="*/ 9 h 920"/>
              <a:gd name="T86" fmla="*/ 1327 w 1493"/>
              <a:gd name="T87" fmla="*/ 39 h 920"/>
              <a:gd name="T88" fmla="*/ 1391 w 1493"/>
              <a:gd name="T89" fmla="*/ 87 h 920"/>
              <a:gd name="T90" fmla="*/ 1433 w 1493"/>
              <a:gd name="T91" fmla="*/ 140 h 920"/>
              <a:gd name="T92" fmla="*/ 1471 w 1493"/>
              <a:gd name="T93" fmla="*/ 214 h 920"/>
              <a:gd name="T94" fmla="*/ 1490 w 1493"/>
              <a:gd name="T95" fmla="*/ 299 h 920"/>
              <a:gd name="T96" fmla="*/ 1493 w 1493"/>
              <a:gd name="T97" fmla="*/ 381 h 920"/>
              <a:gd name="T98" fmla="*/ 1472 w 1493"/>
              <a:gd name="T99" fmla="*/ 498 h 920"/>
              <a:gd name="T100" fmla="*/ 1422 w 1493"/>
              <a:gd name="T101" fmla="*/ 611 h 920"/>
              <a:gd name="T102" fmla="*/ 1342 w 1493"/>
              <a:gd name="T103" fmla="*/ 717 h 920"/>
              <a:gd name="T104" fmla="*/ 1262 w 1493"/>
              <a:gd name="T105" fmla="*/ 792 h 920"/>
              <a:gd name="T106" fmla="*/ 1148 w 1493"/>
              <a:gd name="T107" fmla="*/ 863 h 920"/>
              <a:gd name="T108" fmla="*/ 1018 w 1493"/>
              <a:gd name="T109" fmla="*/ 908 h 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93" h="920">
                <a:moveTo>
                  <a:pt x="124" y="920"/>
                </a:moveTo>
                <a:lnTo>
                  <a:pt x="107" y="908"/>
                </a:lnTo>
                <a:lnTo>
                  <a:pt x="107" y="908"/>
                </a:lnTo>
                <a:lnTo>
                  <a:pt x="123" y="898"/>
                </a:lnTo>
                <a:lnTo>
                  <a:pt x="139" y="886"/>
                </a:lnTo>
                <a:lnTo>
                  <a:pt x="154" y="873"/>
                </a:lnTo>
                <a:lnTo>
                  <a:pt x="168" y="861"/>
                </a:lnTo>
                <a:lnTo>
                  <a:pt x="181" y="848"/>
                </a:lnTo>
                <a:lnTo>
                  <a:pt x="193" y="834"/>
                </a:lnTo>
                <a:lnTo>
                  <a:pt x="204" y="819"/>
                </a:lnTo>
                <a:lnTo>
                  <a:pt x="214" y="804"/>
                </a:lnTo>
                <a:lnTo>
                  <a:pt x="223" y="787"/>
                </a:lnTo>
                <a:lnTo>
                  <a:pt x="231" y="771"/>
                </a:lnTo>
                <a:lnTo>
                  <a:pt x="239" y="753"/>
                </a:lnTo>
                <a:lnTo>
                  <a:pt x="245" y="735"/>
                </a:lnTo>
                <a:lnTo>
                  <a:pt x="251" y="717"/>
                </a:lnTo>
                <a:lnTo>
                  <a:pt x="256" y="698"/>
                </a:lnTo>
                <a:lnTo>
                  <a:pt x="259" y="678"/>
                </a:lnTo>
                <a:lnTo>
                  <a:pt x="261" y="657"/>
                </a:lnTo>
                <a:lnTo>
                  <a:pt x="261" y="657"/>
                </a:lnTo>
                <a:lnTo>
                  <a:pt x="230" y="646"/>
                </a:lnTo>
                <a:lnTo>
                  <a:pt x="200" y="636"/>
                </a:lnTo>
                <a:lnTo>
                  <a:pt x="173" y="623"/>
                </a:lnTo>
                <a:lnTo>
                  <a:pt x="147" y="609"/>
                </a:lnTo>
                <a:lnTo>
                  <a:pt x="124" y="593"/>
                </a:lnTo>
                <a:lnTo>
                  <a:pt x="102" y="576"/>
                </a:lnTo>
                <a:lnTo>
                  <a:pt x="82" y="559"/>
                </a:lnTo>
                <a:lnTo>
                  <a:pt x="65" y="540"/>
                </a:lnTo>
                <a:lnTo>
                  <a:pt x="50" y="521"/>
                </a:lnTo>
                <a:lnTo>
                  <a:pt x="37" y="498"/>
                </a:lnTo>
                <a:lnTo>
                  <a:pt x="25" y="476"/>
                </a:lnTo>
                <a:lnTo>
                  <a:pt x="16" y="452"/>
                </a:lnTo>
                <a:lnTo>
                  <a:pt x="9" y="427"/>
                </a:lnTo>
                <a:lnTo>
                  <a:pt x="4" y="401"/>
                </a:lnTo>
                <a:lnTo>
                  <a:pt x="1" y="373"/>
                </a:lnTo>
                <a:lnTo>
                  <a:pt x="0" y="345"/>
                </a:lnTo>
                <a:lnTo>
                  <a:pt x="0" y="345"/>
                </a:lnTo>
                <a:lnTo>
                  <a:pt x="1" y="326"/>
                </a:lnTo>
                <a:lnTo>
                  <a:pt x="2" y="309"/>
                </a:lnTo>
                <a:lnTo>
                  <a:pt x="3" y="291"/>
                </a:lnTo>
                <a:lnTo>
                  <a:pt x="5" y="275"/>
                </a:lnTo>
                <a:lnTo>
                  <a:pt x="9" y="257"/>
                </a:lnTo>
                <a:lnTo>
                  <a:pt x="14" y="242"/>
                </a:lnTo>
                <a:lnTo>
                  <a:pt x="18" y="226"/>
                </a:lnTo>
                <a:lnTo>
                  <a:pt x="24" y="211"/>
                </a:lnTo>
                <a:lnTo>
                  <a:pt x="30" y="196"/>
                </a:lnTo>
                <a:lnTo>
                  <a:pt x="37" y="181"/>
                </a:lnTo>
                <a:lnTo>
                  <a:pt x="45" y="167"/>
                </a:lnTo>
                <a:lnTo>
                  <a:pt x="54" y="153"/>
                </a:lnTo>
                <a:lnTo>
                  <a:pt x="64" y="139"/>
                </a:lnTo>
                <a:lnTo>
                  <a:pt x="73" y="125"/>
                </a:lnTo>
                <a:lnTo>
                  <a:pt x="85" y="112"/>
                </a:lnTo>
                <a:lnTo>
                  <a:pt x="96" y="99"/>
                </a:lnTo>
                <a:lnTo>
                  <a:pt x="96" y="99"/>
                </a:lnTo>
                <a:lnTo>
                  <a:pt x="108" y="87"/>
                </a:lnTo>
                <a:lnTo>
                  <a:pt x="121" y="76"/>
                </a:lnTo>
                <a:lnTo>
                  <a:pt x="133" y="65"/>
                </a:lnTo>
                <a:lnTo>
                  <a:pt x="146" y="56"/>
                </a:lnTo>
                <a:lnTo>
                  <a:pt x="160" y="47"/>
                </a:lnTo>
                <a:lnTo>
                  <a:pt x="174" y="39"/>
                </a:lnTo>
                <a:lnTo>
                  <a:pt x="188" y="32"/>
                </a:lnTo>
                <a:lnTo>
                  <a:pt x="203" y="25"/>
                </a:lnTo>
                <a:lnTo>
                  <a:pt x="217" y="19"/>
                </a:lnTo>
                <a:lnTo>
                  <a:pt x="232" y="14"/>
                </a:lnTo>
                <a:lnTo>
                  <a:pt x="249" y="9"/>
                </a:lnTo>
                <a:lnTo>
                  <a:pt x="265" y="6"/>
                </a:lnTo>
                <a:lnTo>
                  <a:pt x="280" y="4"/>
                </a:lnTo>
                <a:lnTo>
                  <a:pt x="297" y="1"/>
                </a:lnTo>
                <a:lnTo>
                  <a:pt x="314" y="0"/>
                </a:lnTo>
                <a:lnTo>
                  <a:pt x="331" y="0"/>
                </a:lnTo>
                <a:lnTo>
                  <a:pt x="331" y="0"/>
                </a:lnTo>
                <a:lnTo>
                  <a:pt x="349" y="0"/>
                </a:lnTo>
                <a:lnTo>
                  <a:pt x="366" y="1"/>
                </a:lnTo>
                <a:lnTo>
                  <a:pt x="382" y="4"/>
                </a:lnTo>
                <a:lnTo>
                  <a:pt x="399" y="6"/>
                </a:lnTo>
                <a:lnTo>
                  <a:pt x="415" y="9"/>
                </a:lnTo>
                <a:lnTo>
                  <a:pt x="430" y="14"/>
                </a:lnTo>
                <a:lnTo>
                  <a:pt x="445" y="19"/>
                </a:lnTo>
                <a:lnTo>
                  <a:pt x="460" y="25"/>
                </a:lnTo>
                <a:lnTo>
                  <a:pt x="474" y="32"/>
                </a:lnTo>
                <a:lnTo>
                  <a:pt x="488" y="39"/>
                </a:lnTo>
                <a:lnTo>
                  <a:pt x="501" y="47"/>
                </a:lnTo>
                <a:lnTo>
                  <a:pt x="515" y="56"/>
                </a:lnTo>
                <a:lnTo>
                  <a:pt x="528" y="66"/>
                </a:lnTo>
                <a:lnTo>
                  <a:pt x="539" y="77"/>
                </a:lnTo>
                <a:lnTo>
                  <a:pt x="552" y="87"/>
                </a:lnTo>
                <a:lnTo>
                  <a:pt x="564" y="100"/>
                </a:lnTo>
                <a:lnTo>
                  <a:pt x="564" y="100"/>
                </a:lnTo>
                <a:lnTo>
                  <a:pt x="574" y="113"/>
                </a:lnTo>
                <a:lnTo>
                  <a:pt x="585" y="126"/>
                </a:lnTo>
                <a:lnTo>
                  <a:pt x="594" y="140"/>
                </a:lnTo>
                <a:lnTo>
                  <a:pt x="603" y="154"/>
                </a:lnTo>
                <a:lnTo>
                  <a:pt x="611" y="168"/>
                </a:lnTo>
                <a:lnTo>
                  <a:pt x="618" y="183"/>
                </a:lnTo>
                <a:lnTo>
                  <a:pt x="625" y="198"/>
                </a:lnTo>
                <a:lnTo>
                  <a:pt x="631" y="214"/>
                </a:lnTo>
                <a:lnTo>
                  <a:pt x="637" y="231"/>
                </a:lnTo>
                <a:lnTo>
                  <a:pt x="642" y="247"/>
                </a:lnTo>
                <a:lnTo>
                  <a:pt x="645" y="264"/>
                </a:lnTo>
                <a:lnTo>
                  <a:pt x="649" y="282"/>
                </a:lnTo>
                <a:lnTo>
                  <a:pt x="651" y="299"/>
                </a:lnTo>
                <a:lnTo>
                  <a:pt x="653" y="318"/>
                </a:lnTo>
                <a:lnTo>
                  <a:pt x="654" y="337"/>
                </a:lnTo>
                <a:lnTo>
                  <a:pt x="654" y="356"/>
                </a:lnTo>
                <a:lnTo>
                  <a:pt x="654" y="356"/>
                </a:lnTo>
                <a:lnTo>
                  <a:pt x="653" y="381"/>
                </a:lnTo>
                <a:lnTo>
                  <a:pt x="652" y="404"/>
                </a:lnTo>
                <a:lnTo>
                  <a:pt x="649" y="429"/>
                </a:lnTo>
                <a:lnTo>
                  <a:pt x="645" y="452"/>
                </a:lnTo>
                <a:lnTo>
                  <a:pt x="639" y="475"/>
                </a:lnTo>
                <a:lnTo>
                  <a:pt x="634" y="498"/>
                </a:lnTo>
                <a:lnTo>
                  <a:pt x="625" y="522"/>
                </a:lnTo>
                <a:lnTo>
                  <a:pt x="616" y="544"/>
                </a:lnTo>
                <a:lnTo>
                  <a:pt x="607" y="567"/>
                </a:lnTo>
                <a:lnTo>
                  <a:pt x="595" y="589"/>
                </a:lnTo>
                <a:lnTo>
                  <a:pt x="582" y="611"/>
                </a:lnTo>
                <a:lnTo>
                  <a:pt x="570" y="632"/>
                </a:lnTo>
                <a:lnTo>
                  <a:pt x="554" y="655"/>
                </a:lnTo>
                <a:lnTo>
                  <a:pt x="538" y="675"/>
                </a:lnTo>
                <a:lnTo>
                  <a:pt x="522" y="696"/>
                </a:lnTo>
                <a:lnTo>
                  <a:pt x="503" y="717"/>
                </a:lnTo>
                <a:lnTo>
                  <a:pt x="503" y="717"/>
                </a:lnTo>
                <a:lnTo>
                  <a:pt x="483" y="737"/>
                </a:lnTo>
                <a:lnTo>
                  <a:pt x="464" y="756"/>
                </a:lnTo>
                <a:lnTo>
                  <a:pt x="444" y="774"/>
                </a:lnTo>
                <a:lnTo>
                  <a:pt x="423" y="792"/>
                </a:lnTo>
                <a:lnTo>
                  <a:pt x="401" y="808"/>
                </a:lnTo>
                <a:lnTo>
                  <a:pt x="379" y="823"/>
                </a:lnTo>
                <a:lnTo>
                  <a:pt x="356" y="837"/>
                </a:lnTo>
                <a:lnTo>
                  <a:pt x="332" y="850"/>
                </a:lnTo>
                <a:lnTo>
                  <a:pt x="309" y="863"/>
                </a:lnTo>
                <a:lnTo>
                  <a:pt x="285" y="873"/>
                </a:lnTo>
                <a:lnTo>
                  <a:pt x="259" y="884"/>
                </a:lnTo>
                <a:lnTo>
                  <a:pt x="233" y="893"/>
                </a:lnTo>
                <a:lnTo>
                  <a:pt x="207" y="901"/>
                </a:lnTo>
                <a:lnTo>
                  <a:pt x="180" y="908"/>
                </a:lnTo>
                <a:lnTo>
                  <a:pt x="152" y="915"/>
                </a:lnTo>
                <a:lnTo>
                  <a:pt x="124" y="920"/>
                </a:lnTo>
                <a:lnTo>
                  <a:pt x="124" y="920"/>
                </a:lnTo>
                <a:close/>
                <a:moveTo>
                  <a:pt x="963" y="920"/>
                </a:moveTo>
                <a:lnTo>
                  <a:pt x="945" y="908"/>
                </a:lnTo>
                <a:lnTo>
                  <a:pt x="945" y="908"/>
                </a:lnTo>
                <a:lnTo>
                  <a:pt x="963" y="898"/>
                </a:lnTo>
                <a:lnTo>
                  <a:pt x="978" y="886"/>
                </a:lnTo>
                <a:lnTo>
                  <a:pt x="993" y="873"/>
                </a:lnTo>
                <a:lnTo>
                  <a:pt x="1007" y="861"/>
                </a:lnTo>
                <a:lnTo>
                  <a:pt x="1020" y="848"/>
                </a:lnTo>
                <a:lnTo>
                  <a:pt x="1031" y="834"/>
                </a:lnTo>
                <a:lnTo>
                  <a:pt x="1043" y="819"/>
                </a:lnTo>
                <a:lnTo>
                  <a:pt x="1052" y="804"/>
                </a:lnTo>
                <a:lnTo>
                  <a:pt x="1062" y="787"/>
                </a:lnTo>
                <a:lnTo>
                  <a:pt x="1070" y="771"/>
                </a:lnTo>
                <a:lnTo>
                  <a:pt x="1078" y="753"/>
                </a:lnTo>
                <a:lnTo>
                  <a:pt x="1084" y="735"/>
                </a:lnTo>
                <a:lnTo>
                  <a:pt x="1089" y="717"/>
                </a:lnTo>
                <a:lnTo>
                  <a:pt x="1094" y="698"/>
                </a:lnTo>
                <a:lnTo>
                  <a:pt x="1098" y="678"/>
                </a:lnTo>
                <a:lnTo>
                  <a:pt x="1100" y="657"/>
                </a:lnTo>
                <a:lnTo>
                  <a:pt x="1100" y="657"/>
                </a:lnTo>
                <a:lnTo>
                  <a:pt x="1068" y="646"/>
                </a:lnTo>
                <a:lnTo>
                  <a:pt x="1039" y="636"/>
                </a:lnTo>
                <a:lnTo>
                  <a:pt x="1012" y="623"/>
                </a:lnTo>
                <a:lnTo>
                  <a:pt x="986" y="609"/>
                </a:lnTo>
                <a:lnTo>
                  <a:pt x="963" y="593"/>
                </a:lnTo>
                <a:lnTo>
                  <a:pt x="941" y="576"/>
                </a:lnTo>
                <a:lnTo>
                  <a:pt x="922" y="559"/>
                </a:lnTo>
                <a:lnTo>
                  <a:pt x="904" y="540"/>
                </a:lnTo>
                <a:lnTo>
                  <a:pt x="888" y="521"/>
                </a:lnTo>
                <a:lnTo>
                  <a:pt x="875" y="498"/>
                </a:lnTo>
                <a:lnTo>
                  <a:pt x="864" y="476"/>
                </a:lnTo>
                <a:lnTo>
                  <a:pt x="854" y="452"/>
                </a:lnTo>
                <a:lnTo>
                  <a:pt x="848" y="427"/>
                </a:lnTo>
                <a:lnTo>
                  <a:pt x="843" y="401"/>
                </a:lnTo>
                <a:lnTo>
                  <a:pt x="839" y="373"/>
                </a:lnTo>
                <a:lnTo>
                  <a:pt x="838" y="345"/>
                </a:lnTo>
                <a:lnTo>
                  <a:pt x="838" y="345"/>
                </a:lnTo>
                <a:lnTo>
                  <a:pt x="839" y="326"/>
                </a:lnTo>
                <a:lnTo>
                  <a:pt x="841" y="309"/>
                </a:lnTo>
                <a:lnTo>
                  <a:pt x="842" y="291"/>
                </a:lnTo>
                <a:lnTo>
                  <a:pt x="845" y="275"/>
                </a:lnTo>
                <a:lnTo>
                  <a:pt x="848" y="257"/>
                </a:lnTo>
                <a:lnTo>
                  <a:pt x="852" y="242"/>
                </a:lnTo>
                <a:lnTo>
                  <a:pt x="857" y="226"/>
                </a:lnTo>
                <a:lnTo>
                  <a:pt x="863" y="211"/>
                </a:lnTo>
                <a:lnTo>
                  <a:pt x="870" y="196"/>
                </a:lnTo>
                <a:lnTo>
                  <a:pt x="877" y="181"/>
                </a:lnTo>
                <a:lnTo>
                  <a:pt x="884" y="167"/>
                </a:lnTo>
                <a:lnTo>
                  <a:pt x="893" y="153"/>
                </a:lnTo>
                <a:lnTo>
                  <a:pt x="902" y="139"/>
                </a:lnTo>
                <a:lnTo>
                  <a:pt x="913" y="125"/>
                </a:lnTo>
                <a:lnTo>
                  <a:pt x="923" y="112"/>
                </a:lnTo>
                <a:lnTo>
                  <a:pt x="935" y="99"/>
                </a:lnTo>
                <a:lnTo>
                  <a:pt x="935" y="99"/>
                </a:lnTo>
                <a:lnTo>
                  <a:pt x="946" y="87"/>
                </a:lnTo>
                <a:lnTo>
                  <a:pt x="959" y="76"/>
                </a:lnTo>
                <a:lnTo>
                  <a:pt x="972" y="65"/>
                </a:lnTo>
                <a:lnTo>
                  <a:pt x="986" y="56"/>
                </a:lnTo>
                <a:lnTo>
                  <a:pt x="999" y="47"/>
                </a:lnTo>
                <a:lnTo>
                  <a:pt x="1013" y="39"/>
                </a:lnTo>
                <a:lnTo>
                  <a:pt x="1027" y="32"/>
                </a:lnTo>
                <a:lnTo>
                  <a:pt x="1042" y="25"/>
                </a:lnTo>
                <a:lnTo>
                  <a:pt x="1057" y="19"/>
                </a:lnTo>
                <a:lnTo>
                  <a:pt x="1072" y="14"/>
                </a:lnTo>
                <a:lnTo>
                  <a:pt x="1087" y="9"/>
                </a:lnTo>
                <a:lnTo>
                  <a:pt x="1103" y="6"/>
                </a:lnTo>
                <a:lnTo>
                  <a:pt x="1120" y="4"/>
                </a:lnTo>
                <a:lnTo>
                  <a:pt x="1136" y="1"/>
                </a:lnTo>
                <a:lnTo>
                  <a:pt x="1152" y="0"/>
                </a:lnTo>
                <a:lnTo>
                  <a:pt x="1170" y="0"/>
                </a:lnTo>
                <a:lnTo>
                  <a:pt x="1170" y="0"/>
                </a:lnTo>
                <a:lnTo>
                  <a:pt x="1187" y="0"/>
                </a:lnTo>
                <a:lnTo>
                  <a:pt x="1205" y="1"/>
                </a:lnTo>
                <a:lnTo>
                  <a:pt x="1221" y="4"/>
                </a:lnTo>
                <a:lnTo>
                  <a:pt x="1237" y="6"/>
                </a:lnTo>
                <a:lnTo>
                  <a:pt x="1253" y="9"/>
                </a:lnTo>
                <a:lnTo>
                  <a:pt x="1269" y="14"/>
                </a:lnTo>
                <a:lnTo>
                  <a:pt x="1284" y="19"/>
                </a:lnTo>
                <a:lnTo>
                  <a:pt x="1299" y="25"/>
                </a:lnTo>
                <a:lnTo>
                  <a:pt x="1313" y="32"/>
                </a:lnTo>
                <a:lnTo>
                  <a:pt x="1327" y="39"/>
                </a:lnTo>
                <a:lnTo>
                  <a:pt x="1341" y="47"/>
                </a:lnTo>
                <a:lnTo>
                  <a:pt x="1353" y="56"/>
                </a:lnTo>
                <a:lnTo>
                  <a:pt x="1366" y="66"/>
                </a:lnTo>
                <a:lnTo>
                  <a:pt x="1379" y="77"/>
                </a:lnTo>
                <a:lnTo>
                  <a:pt x="1391" y="87"/>
                </a:lnTo>
                <a:lnTo>
                  <a:pt x="1402" y="100"/>
                </a:lnTo>
                <a:lnTo>
                  <a:pt x="1402" y="100"/>
                </a:lnTo>
                <a:lnTo>
                  <a:pt x="1413" y="113"/>
                </a:lnTo>
                <a:lnTo>
                  <a:pt x="1423" y="126"/>
                </a:lnTo>
                <a:lnTo>
                  <a:pt x="1433" y="140"/>
                </a:lnTo>
                <a:lnTo>
                  <a:pt x="1442" y="154"/>
                </a:lnTo>
                <a:lnTo>
                  <a:pt x="1450" y="168"/>
                </a:lnTo>
                <a:lnTo>
                  <a:pt x="1458" y="183"/>
                </a:lnTo>
                <a:lnTo>
                  <a:pt x="1464" y="198"/>
                </a:lnTo>
                <a:lnTo>
                  <a:pt x="1471" y="214"/>
                </a:lnTo>
                <a:lnTo>
                  <a:pt x="1476" y="231"/>
                </a:lnTo>
                <a:lnTo>
                  <a:pt x="1480" y="247"/>
                </a:lnTo>
                <a:lnTo>
                  <a:pt x="1484" y="264"/>
                </a:lnTo>
                <a:lnTo>
                  <a:pt x="1487" y="282"/>
                </a:lnTo>
                <a:lnTo>
                  <a:pt x="1490" y="299"/>
                </a:lnTo>
                <a:lnTo>
                  <a:pt x="1492" y="318"/>
                </a:lnTo>
                <a:lnTo>
                  <a:pt x="1493" y="337"/>
                </a:lnTo>
                <a:lnTo>
                  <a:pt x="1493" y="356"/>
                </a:lnTo>
                <a:lnTo>
                  <a:pt x="1493" y="356"/>
                </a:lnTo>
                <a:lnTo>
                  <a:pt x="1493" y="381"/>
                </a:lnTo>
                <a:lnTo>
                  <a:pt x="1491" y="404"/>
                </a:lnTo>
                <a:lnTo>
                  <a:pt x="1488" y="429"/>
                </a:lnTo>
                <a:lnTo>
                  <a:pt x="1484" y="452"/>
                </a:lnTo>
                <a:lnTo>
                  <a:pt x="1478" y="475"/>
                </a:lnTo>
                <a:lnTo>
                  <a:pt x="1472" y="498"/>
                </a:lnTo>
                <a:lnTo>
                  <a:pt x="1464" y="522"/>
                </a:lnTo>
                <a:lnTo>
                  <a:pt x="1456" y="544"/>
                </a:lnTo>
                <a:lnTo>
                  <a:pt x="1445" y="567"/>
                </a:lnTo>
                <a:lnTo>
                  <a:pt x="1434" y="589"/>
                </a:lnTo>
                <a:lnTo>
                  <a:pt x="1422" y="611"/>
                </a:lnTo>
                <a:lnTo>
                  <a:pt x="1408" y="632"/>
                </a:lnTo>
                <a:lnTo>
                  <a:pt x="1393" y="655"/>
                </a:lnTo>
                <a:lnTo>
                  <a:pt x="1377" y="675"/>
                </a:lnTo>
                <a:lnTo>
                  <a:pt x="1360" y="696"/>
                </a:lnTo>
                <a:lnTo>
                  <a:pt x="1342" y="717"/>
                </a:lnTo>
                <a:lnTo>
                  <a:pt x="1342" y="717"/>
                </a:lnTo>
                <a:lnTo>
                  <a:pt x="1322" y="737"/>
                </a:lnTo>
                <a:lnTo>
                  <a:pt x="1302" y="756"/>
                </a:lnTo>
                <a:lnTo>
                  <a:pt x="1282" y="774"/>
                </a:lnTo>
                <a:lnTo>
                  <a:pt x="1262" y="792"/>
                </a:lnTo>
                <a:lnTo>
                  <a:pt x="1239" y="808"/>
                </a:lnTo>
                <a:lnTo>
                  <a:pt x="1217" y="823"/>
                </a:lnTo>
                <a:lnTo>
                  <a:pt x="1195" y="837"/>
                </a:lnTo>
                <a:lnTo>
                  <a:pt x="1172" y="850"/>
                </a:lnTo>
                <a:lnTo>
                  <a:pt x="1148" y="863"/>
                </a:lnTo>
                <a:lnTo>
                  <a:pt x="1123" y="873"/>
                </a:lnTo>
                <a:lnTo>
                  <a:pt x="1098" y="884"/>
                </a:lnTo>
                <a:lnTo>
                  <a:pt x="1072" y="893"/>
                </a:lnTo>
                <a:lnTo>
                  <a:pt x="1045" y="901"/>
                </a:lnTo>
                <a:lnTo>
                  <a:pt x="1018" y="908"/>
                </a:lnTo>
                <a:lnTo>
                  <a:pt x="992" y="915"/>
                </a:lnTo>
                <a:lnTo>
                  <a:pt x="963" y="920"/>
                </a:lnTo>
                <a:lnTo>
                  <a:pt x="963" y="920"/>
                </a:lnTo>
                <a:close/>
              </a:path>
            </a:pathLst>
          </a:custGeom>
          <a:solidFill>
            <a:schemeClr val="accent1">
              <a:alpha val="57000"/>
            </a:schemeClr>
          </a:solidFill>
          <a:ln>
            <a:noFill/>
          </a:ln>
        </p:spPr>
        <p:txBody>
          <a:bodyPr vert="horz" wrap="square" lIns="91440" tIns="45720" rIns="91440" bIns="45720" numCol="1" anchor="t" anchorCtr="0" compatLnSpc="1">
            <a:prstTxWarp prst="textNoShape">
              <a:avLst/>
            </a:prstTxWarp>
          </a:bodyPr>
          <a:lstStyle/>
          <a:p>
            <a:pPr defTabSz="457200" fontAlgn="auto">
              <a:spcBef>
                <a:spcPts val="0"/>
              </a:spcBef>
              <a:spcAft>
                <a:spcPts val="0"/>
              </a:spcAft>
              <a:defRPr/>
            </a:pPr>
            <a:endParaRPr lang="en-AU" sz="1800" kern="0" dirty="0">
              <a:solidFill>
                <a:schemeClr val="tx2"/>
              </a:solidFill>
              <a:latin typeface="Arial" panose="020B0604020202020204"/>
              <a:ea typeface="+mn-ea"/>
              <a:cs typeface="+mn-cs"/>
            </a:endParaRPr>
          </a:p>
        </p:txBody>
      </p:sp>
      <p:sp>
        <p:nvSpPr>
          <p:cNvPr id="22" name="Freeform 7"/>
          <p:cNvSpPr>
            <a:spLocks noEditPoints="1"/>
          </p:cNvSpPr>
          <p:nvPr userDrawn="1"/>
        </p:nvSpPr>
        <p:spPr bwMode="auto">
          <a:xfrm>
            <a:off x="1189093" y="1339273"/>
            <a:ext cx="1091767" cy="504568"/>
          </a:xfrm>
          <a:custGeom>
            <a:avLst/>
            <a:gdLst>
              <a:gd name="T0" fmla="*/ 515 w 1493"/>
              <a:gd name="T1" fmla="*/ 34 h 920"/>
              <a:gd name="T2" fmla="*/ 450 w 1493"/>
              <a:gd name="T3" fmla="*/ 101 h 920"/>
              <a:gd name="T4" fmla="*/ 409 w 1493"/>
              <a:gd name="T5" fmla="*/ 184 h 920"/>
              <a:gd name="T6" fmla="*/ 393 w 1493"/>
              <a:gd name="T7" fmla="*/ 262 h 920"/>
              <a:gd name="T8" fmla="*/ 531 w 1493"/>
              <a:gd name="T9" fmla="*/ 326 h 920"/>
              <a:gd name="T10" fmla="*/ 617 w 1493"/>
              <a:gd name="T11" fmla="*/ 422 h 920"/>
              <a:gd name="T12" fmla="*/ 653 w 1493"/>
              <a:gd name="T13" fmla="*/ 546 h 920"/>
              <a:gd name="T14" fmla="*/ 651 w 1493"/>
              <a:gd name="T15" fmla="*/ 628 h 920"/>
              <a:gd name="T16" fmla="*/ 630 w 1493"/>
              <a:gd name="T17" fmla="*/ 709 h 920"/>
              <a:gd name="T18" fmla="*/ 591 w 1493"/>
              <a:gd name="T19" fmla="*/ 781 h 920"/>
              <a:gd name="T20" fmla="*/ 546 w 1493"/>
              <a:gd name="T21" fmla="*/ 833 h 920"/>
              <a:gd name="T22" fmla="*/ 480 w 1493"/>
              <a:gd name="T23" fmla="*/ 880 h 920"/>
              <a:gd name="T24" fmla="*/ 406 w 1493"/>
              <a:gd name="T25" fmla="*/ 910 h 920"/>
              <a:gd name="T26" fmla="*/ 323 w 1493"/>
              <a:gd name="T27" fmla="*/ 920 h 920"/>
              <a:gd name="T28" fmla="*/ 256 w 1493"/>
              <a:gd name="T29" fmla="*/ 913 h 920"/>
              <a:gd name="T30" fmla="*/ 180 w 1493"/>
              <a:gd name="T31" fmla="*/ 889 h 920"/>
              <a:gd name="T32" fmla="*/ 115 w 1493"/>
              <a:gd name="T33" fmla="*/ 843 h 920"/>
              <a:gd name="T34" fmla="*/ 70 w 1493"/>
              <a:gd name="T35" fmla="*/ 794 h 920"/>
              <a:gd name="T36" fmla="*/ 29 w 1493"/>
              <a:gd name="T37" fmla="*/ 721 h 920"/>
              <a:gd name="T38" fmla="*/ 6 w 1493"/>
              <a:gd name="T39" fmla="*/ 638 h 920"/>
              <a:gd name="T40" fmla="*/ 0 w 1493"/>
              <a:gd name="T41" fmla="*/ 564 h 920"/>
              <a:gd name="T42" fmla="*/ 15 w 1493"/>
              <a:gd name="T43" fmla="*/ 444 h 920"/>
              <a:gd name="T44" fmla="*/ 59 w 1493"/>
              <a:gd name="T45" fmla="*/ 331 h 920"/>
              <a:gd name="T46" fmla="*/ 132 w 1493"/>
              <a:gd name="T47" fmla="*/ 224 h 920"/>
              <a:gd name="T48" fmla="*/ 210 w 1493"/>
              <a:gd name="T49" fmla="*/ 146 h 920"/>
              <a:gd name="T50" fmla="*/ 322 w 1493"/>
              <a:gd name="T51" fmla="*/ 70 h 920"/>
              <a:gd name="T52" fmla="*/ 448 w 1493"/>
              <a:gd name="T53" fmla="*/ 19 h 920"/>
              <a:gd name="T54" fmla="*/ 1369 w 1493"/>
              <a:gd name="T55" fmla="*/ 0 h 920"/>
              <a:gd name="T56" fmla="*/ 1340 w 1493"/>
              <a:gd name="T57" fmla="*/ 46 h 920"/>
              <a:gd name="T58" fmla="*/ 1279 w 1493"/>
              <a:gd name="T59" fmla="*/ 117 h 920"/>
              <a:gd name="T60" fmla="*/ 1242 w 1493"/>
              <a:gd name="T61" fmla="*/ 203 h 920"/>
              <a:gd name="T62" fmla="*/ 1263 w 1493"/>
              <a:gd name="T63" fmla="*/ 273 h 920"/>
              <a:gd name="T64" fmla="*/ 1391 w 1493"/>
              <a:gd name="T65" fmla="*/ 342 h 920"/>
              <a:gd name="T66" fmla="*/ 1468 w 1493"/>
              <a:gd name="T67" fmla="*/ 444 h 920"/>
              <a:gd name="T68" fmla="*/ 1493 w 1493"/>
              <a:gd name="T69" fmla="*/ 575 h 920"/>
              <a:gd name="T70" fmla="*/ 1487 w 1493"/>
              <a:gd name="T71" fmla="*/ 645 h 920"/>
              <a:gd name="T72" fmla="*/ 1463 w 1493"/>
              <a:gd name="T73" fmla="*/ 724 h 920"/>
              <a:gd name="T74" fmla="*/ 1420 w 1493"/>
              <a:gd name="T75" fmla="*/ 794 h 920"/>
              <a:gd name="T76" fmla="*/ 1372 w 1493"/>
              <a:gd name="T77" fmla="*/ 843 h 920"/>
              <a:gd name="T78" fmla="*/ 1305 w 1493"/>
              <a:gd name="T79" fmla="*/ 889 h 920"/>
              <a:gd name="T80" fmla="*/ 1229 w 1493"/>
              <a:gd name="T81" fmla="*/ 913 h 920"/>
              <a:gd name="T82" fmla="*/ 1162 w 1493"/>
              <a:gd name="T83" fmla="*/ 920 h 920"/>
              <a:gd name="T84" fmla="*/ 1079 w 1493"/>
              <a:gd name="T85" fmla="*/ 910 h 920"/>
              <a:gd name="T86" fmla="*/ 1005 w 1493"/>
              <a:gd name="T87" fmla="*/ 880 h 920"/>
              <a:gd name="T88" fmla="*/ 942 w 1493"/>
              <a:gd name="T89" fmla="*/ 832 h 920"/>
              <a:gd name="T90" fmla="*/ 899 w 1493"/>
              <a:gd name="T91" fmla="*/ 780 h 920"/>
              <a:gd name="T92" fmla="*/ 862 w 1493"/>
              <a:gd name="T93" fmla="*/ 706 h 920"/>
              <a:gd name="T94" fmla="*/ 842 w 1493"/>
              <a:gd name="T95" fmla="*/ 621 h 920"/>
              <a:gd name="T96" fmla="*/ 839 w 1493"/>
              <a:gd name="T97" fmla="*/ 539 h 920"/>
              <a:gd name="T98" fmla="*/ 860 w 1493"/>
              <a:gd name="T99" fmla="*/ 420 h 920"/>
              <a:gd name="T100" fmla="*/ 910 w 1493"/>
              <a:gd name="T101" fmla="*/ 309 h 920"/>
              <a:gd name="T102" fmla="*/ 990 w 1493"/>
              <a:gd name="T103" fmla="*/ 203 h 920"/>
              <a:gd name="T104" fmla="*/ 1071 w 1493"/>
              <a:gd name="T105" fmla="*/ 128 h 920"/>
              <a:gd name="T106" fmla="*/ 1184 w 1493"/>
              <a:gd name="T107" fmla="*/ 57 h 920"/>
              <a:gd name="T108" fmla="*/ 1313 w 1493"/>
              <a:gd name="T109" fmla="*/ 11 h 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493" h="920">
                <a:moveTo>
                  <a:pt x="530" y="0"/>
                </a:moveTo>
                <a:lnTo>
                  <a:pt x="548" y="12"/>
                </a:lnTo>
                <a:lnTo>
                  <a:pt x="548" y="12"/>
                </a:lnTo>
                <a:lnTo>
                  <a:pt x="531" y="22"/>
                </a:lnTo>
                <a:lnTo>
                  <a:pt x="515" y="34"/>
                </a:lnTo>
                <a:lnTo>
                  <a:pt x="500" y="46"/>
                </a:lnTo>
                <a:lnTo>
                  <a:pt x="486" y="58"/>
                </a:lnTo>
                <a:lnTo>
                  <a:pt x="473" y="72"/>
                </a:lnTo>
                <a:lnTo>
                  <a:pt x="461" y="86"/>
                </a:lnTo>
                <a:lnTo>
                  <a:pt x="450" y="101"/>
                </a:lnTo>
                <a:lnTo>
                  <a:pt x="441" y="117"/>
                </a:lnTo>
                <a:lnTo>
                  <a:pt x="431" y="133"/>
                </a:lnTo>
                <a:lnTo>
                  <a:pt x="423" y="149"/>
                </a:lnTo>
                <a:lnTo>
                  <a:pt x="415" y="167"/>
                </a:lnTo>
                <a:lnTo>
                  <a:pt x="409" y="184"/>
                </a:lnTo>
                <a:lnTo>
                  <a:pt x="403" y="203"/>
                </a:lnTo>
                <a:lnTo>
                  <a:pt x="399" y="223"/>
                </a:lnTo>
                <a:lnTo>
                  <a:pt x="395" y="242"/>
                </a:lnTo>
                <a:lnTo>
                  <a:pt x="393" y="262"/>
                </a:lnTo>
                <a:lnTo>
                  <a:pt x="393" y="262"/>
                </a:lnTo>
                <a:lnTo>
                  <a:pt x="424" y="273"/>
                </a:lnTo>
                <a:lnTo>
                  <a:pt x="455" y="284"/>
                </a:lnTo>
                <a:lnTo>
                  <a:pt x="481" y="297"/>
                </a:lnTo>
                <a:lnTo>
                  <a:pt x="507" y="311"/>
                </a:lnTo>
                <a:lnTo>
                  <a:pt x="531" y="326"/>
                </a:lnTo>
                <a:lnTo>
                  <a:pt x="552" y="342"/>
                </a:lnTo>
                <a:lnTo>
                  <a:pt x="572" y="361"/>
                </a:lnTo>
                <a:lnTo>
                  <a:pt x="589" y="380"/>
                </a:lnTo>
                <a:lnTo>
                  <a:pt x="605" y="400"/>
                </a:lnTo>
                <a:lnTo>
                  <a:pt x="617" y="422"/>
                </a:lnTo>
                <a:lnTo>
                  <a:pt x="629" y="444"/>
                </a:lnTo>
                <a:lnTo>
                  <a:pt x="638" y="467"/>
                </a:lnTo>
                <a:lnTo>
                  <a:pt x="645" y="493"/>
                </a:lnTo>
                <a:lnTo>
                  <a:pt x="650" y="519"/>
                </a:lnTo>
                <a:lnTo>
                  <a:pt x="653" y="546"/>
                </a:lnTo>
                <a:lnTo>
                  <a:pt x="655" y="575"/>
                </a:lnTo>
                <a:lnTo>
                  <a:pt x="655" y="575"/>
                </a:lnTo>
                <a:lnTo>
                  <a:pt x="653" y="594"/>
                </a:lnTo>
                <a:lnTo>
                  <a:pt x="653" y="611"/>
                </a:lnTo>
                <a:lnTo>
                  <a:pt x="651" y="628"/>
                </a:lnTo>
                <a:lnTo>
                  <a:pt x="649" y="645"/>
                </a:lnTo>
                <a:lnTo>
                  <a:pt x="645" y="661"/>
                </a:lnTo>
                <a:lnTo>
                  <a:pt x="641" y="678"/>
                </a:lnTo>
                <a:lnTo>
                  <a:pt x="636" y="694"/>
                </a:lnTo>
                <a:lnTo>
                  <a:pt x="630" y="709"/>
                </a:lnTo>
                <a:lnTo>
                  <a:pt x="624" y="724"/>
                </a:lnTo>
                <a:lnTo>
                  <a:pt x="617" y="740"/>
                </a:lnTo>
                <a:lnTo>
                  <a:pt x="609" y="753"/>
                </a:lnTo>
                <a:lnTo>
                  <a:pt x="600" y="767"/>
                </a:lnTo>
                <a:lnTo>
                  <a:pt x="591" y="781"/>
                </a:lnTo>
                <a:lnTo>
                  <a:pt x="581" y="794"/>
                </a:lnTo>
                <a:lnTo>
                  <a:pt x="570" y="807"/>
                </a:lnTo>
                <a:lnTo>
                  <a:pt x="558" y="820"/>
                </a:lnTo>
                <a:lnTo>
                  <a:pt x="558" y="820"/>
                </a:lnTo>
                <a:lnTo>
                  <a:pt x="546" y="833"/>
                </a:lnTo>
                <a:lnTo>
                  <a:pt x="534" y="843"/>
                </a:lnTo>
                <a:lnTo>
                  <a:pt x="521" y="854"/>
                </a:lnTo>
                <a:lnTo>
                  <a:pt x="508" y="864"/>
                </a:lnTo>
                <a:lnTo>
                  <a:pt x="494" y="872"/>
                </a:lnTo>
                <a:lnTo>
                  <a:pt x="480" y="880"/>
                </a:lnTo>
                <a:lnTo>
                  <a:pt x="466" y="889"/>
                </a:lnTo>
                <a:lnTo>
                  <a:pt x="451" y="894"/>
                </a:lnTo>
                <a:lnTo>
                  <a:pt x="437" y="900"/>
                </a:lnTo>
                <a:lnTo>
                  <a:pt x="422" y="906"/>
                </a:lnTo>
                <a:lnTo>
                  <a:pt x="406" y="910"/>
                </a:lnTo>
                <a:lnTo>
                  <a:pt x="391" y="913"/>
                </a:lnTo>
                <a:lnTo>
                  <a:pt x="374" y="917"/>
                </a:lnTo>
                <a:lnTo>
                  <a:pt x="357" y="918"/>
                </a:lnTo>
                <a:lnTo>
                  <a:pt x="341" y="919"/>
                </a:lnTo>
                <a:lnTo>
                  <a:pt x="323" y="920"/>
                </a:lnTo>
                <a:lnTo>
                  <a:pt x="323" y="920"/>
                </a:lnTo>
                <a:lnTo>
                  <a:pt x="306" y="919"/>
                </a:lnTo>
                <a:lnTo>
                  <a:pt x="288" y="918"/>
                </a:lnTo>
                <a:lnTo>
                  <a:pt x="272" y="917"/>
                </a:lnTo>
                <a:lnTo>
                  <a:pt x="256" y="913"/>
                </a:lnTo>
                <a:lnTo>
                  <a:pt x="239" y="910"/>
                </a:lnTo>
                <a:lnTo>
                  <a:pt x="224" y="906"/>
                </a:lnTo>
                <a:lnTo>
                  <a:pt x="209" y="900"/>
                </a:lnTo>
                <a:lnTo>
                  <a:pt x="194" y="894"/>
                </a:lnTo>
                <a:lnTo>
                  <a:pt x="180" y="889"/>
                </a:lnTo>
                <a:lnTo>
                  <a:pt x="166" y="880"/>
                </a:lnTo>
                <a:lnTo>
                  <a:pt x="153" y="872"/>
                </a:lnTo>
                <a:lnTo>
                  <a:pt x="139" y="863"/>
                </a:lnTo>
                <a:lnTo>
                  <a:pt x="127" y="854"/>
                </a:lnTo>
                <a:lnTo>
                  <a:pt x="115" y="843"/>
                </a:lnTo>
                <a:lnTo>
                  <a:pt x="102" y="832"/>
                </a:lnTo>
                <a:lnTo>
                  <a:pt x="90" y="820"/>
                </a:lnTo>
                <a:lnTo>
                  <a:pt x="90" y="820"/>
                </a:lnTo>
                <a:lnTo>
                  <a:pt x="80" y="807"/>
                </a:lnTo>
                <a:lnTo>
                  <a:pt x="70" y="794"/>
                </a:lnTo>
                <a:lnTo>
                  <a:pt x="60" y="780"/>
                </a:lnTo>
                <a:lnTo>
                  <a:pt x="51" y="766"/>
                </a:lnTo>
                <a:lnTo>
                  <a:pt x="43" y="751"/>
                </a:lnTo>
                <a:lnTo>
                  <a:pt x="36" y="737"/>
                </a:lnTo>
                <a:lnTo>
                  <a:pt x="29" y="721"/>
                </a:lnTo>
                <a:lnTo>
                  <a:pt x="23" y="706"/>
                </a:lnTo>
                <a:lnTo>
                  <a:pt x="17" y="689"/>
                </a:lnTo>
                <a:lnTo>
                  <a:pt x="13" y="673"/>
                </a:lnTo>
                <a:lnTo>
                  <a:pt x="9" y="656"/>
                </a:lnTo>
                <a:lnTo>
                  <a:pt x="6" y="638"/>
                </a:lnTo>
                <a:lnTo>
                  <a:pt x="3" y="621"/>
                </a:lnTo>
                <a:lnTo>
                  <a:pt x="1" y="602"/>
                </a:lnTo>
                <a:lnTo>
                  <a:pt x="0" y="583"/>
                </a:lnTo>
                <a:lnTo>
                  <a:pt x="0" y="564"/>
                </a:lnTo>
                <a:lnTo>
                  <a:pt x="0" y="564"/>
                </a:lnTo>
                <a:lnTo>
                  <a:pt x="1" y="539"/>
                </a:lnTo>
                <a:lnTo>
                  <a:pt x="2" y="515"/>
                </a:lnTo>
                <a:lnTo>
                  <a:pt x="6" y="491"/>
                </a:lnTo>
                <a:lnTo>
                  <a:pt x="9" y="467"/>
                </a:lnTo>
                <a:lnTo>
                  <a:pt x="15" y="444"/>
                </a:lnTo>
                <a:lnTo>
                  <a:pt x="21" y="420"/>
                </a:lnTo>
                <a:lnTo>
                  <a:pt x="29" y="398"/>
                </a:lnTo>
                <a:lnTo>
                  <a:pt x="38" y="375"/>
                </a:lnTo>
                <a:lnTo>
                  <a:pt x="47" y="353"/>
                </a:lnTo>
                <a:lnTo>
                  <a:pt x="59" y="331"/>
                </a:lnTo>
                <a:lnTo>
                  <a:pt x="72" y="309"/>
                </a:lnTo>
                <a:lnTo>
                  <a:pt x="85" y="287"/>
                </a:lnTo>
                <a:lnTo>
                  <a:pt x="100" y="266"/>
                </a:lnTo>
                <a:lnTo>
                  <a:pt x="116" y="245"/>
                </a:lnTo>
                <a:lnTo>
                  <a:pt x="132" y="224"/>
                </a:lnTo>
                <a:lnTo>
                  <a:pt x="151" y="203"/>
                </a:lnTo>
                <a:lnTo>
                  <a:pt x="151" y="203"/>
                </a:lnTo>
                <a:lnTo>
                  <a:pt x="171" y="183"/>
                </a:lnTo>
                <a:lnTo>
                  <a:pt x="190" y="163"/>
                </a:lnTo>
                <a:lnTo>
                  <a:pt x="210" y="146"/>
                </a:lnTo>
                <a:lnTo>
                  <a:pt x="231" y="128"/>
                </a:lnTo>
                <a:lnTo>
                  <a:pt x="253" y="112"/>
                </a:lnTo>
                <a:lnTo>
                  <a:pt x="275" y="97"/>
                </a:lnTo>
                <a:lnTo>
                  <a:pt x="299" y="83"/>
                </a:lnTo>
                <a:lnTo>
                  <a:pt x="322" y="70"/>
                </a:lnTo>
                <a:lnTo>
                  <a:pt x="345" y="57"/>
                </a:lnTo>
                <a:lnTo>
                  <a:pt x="370" y="47"/>
                </a:lnTo>
                <a:lnTo>
                  <a:pt x="395" y="36"/>
                </a:lnTo>
                <a:lnTo>
                  <a:pt x="421" y="27"/>
                </a:lnTo>
                <a:lnTo>
                  <a:pt x="448" y="19"/>
                </a:lnTo>
                <a:lnTo>
                  <a:pt x="474" y="11"/>
                </a:lnTo>
                <a:lnTo>
                  <a:pt x="502" y="5"/>
                </a:lnTo>
                <a:lnTo>
                  <a:pt x="530" y="0"/>
                </a:lnTo>
                <a:lnTo>
                  <a:pt x="530" y="0"/>
                </a:lnTo>
                <a:close/>
                <a:moveTo>
                  <a:pt x="1369" y="0"/>
                </a:moveTo>
                <a:lnTo>
                  <a:pt x="1386" y="12"/>
                </a:lnTo>
                <a:lnTo>
                  <a:pt x="1386" y="12"/>
                </a:lnTo>
                <a:lnTo>
                  <a:pt x="1370" y="22"/>
                </a:lnTo>
                <a:lnTo>
                  <a:pt x="1354" y="34"/>
                </a:lnTo>
                <a:lnTo>
                  <a:pt x="1340" y="46"/>
                </a:lnTo>
                <a:lnTo>
                  <a:pt x="1326" y="58"/>
                </a:lnTo>
                <a:lnTo>
                  <a:pt x="1312" y="72"/>
                </a:lnTo>
                <a:lnTo>
                  <a:pt x="1300" y="86"/>
                </a:lnTo>
                <a:lnTo>
                  <a:pt x="1290" y="101"/>
                </a:lnTo>
                <a:lnTo>
                  <a:pt x="1279" y="117"/>
                </a:lnTo>
                <a:lnTo>
                  <a:pt x="1270" y="133"/>
                </a:lnTo>
                <a:lnTo>
                  <a:pt x="1262" y="149"/>
                </a:lnTo>
                <a:lnTo>
                  <a:pt x="1255" y="167"/>
                </a:lnTo>
                <a:lnTo>
                  <a:pt x="1248" y="184"/>
                </a:lnTo>
                <a:lnTo>
                  <a:pt x="1242" y="203"/>
                </a:lnTo>
                <a:lnTo>
                  <a:pt x="1237" y="223"/>
                </a:lnTo>
                <a:lnTo>
                  <a:pt x="1234" y="242"/>
                </a:lnTo>
                <a:lnTo>
                  <a:pt x="1231" y="262"/>
                </a:lnTo>
                <a:lnTo>
                  <a:pt x="1231" y="262"/>
                </a:lnTo>
                <a:lnTo>
                  <a:pt x="1263" y="273"/>
                </a:lnTo>
                <a:lnTo>
                  <a:pt x="1293" y="284"/>
                </a:lnTo>
                <a:lnTo>
                  <a:pt x="1320" y="297"/>
                </a:lnTo>
                <a:lnTo>
                  <a:pt x="1345" y="311"/>
                </a:lnTo>
                <a:lnTo>
                  <a:pt x="1370" y="326"/>
                </a:lnTo>
                <a:lnTo>
                  <a:pt x="1391" y="342"/>
                </a:lnTo>
                <a:lnTo>
                  <a:pt x="1411" y="361"/>
                </a:lnTo>
                <a:lnTo>
                  <a:pt x="1428" y="380"/>
                </a:lnTo>
                <a:lnTo>
                  <a:pt x="1443" y="400"/>
                </a:lnTo>
                <a:lnTo>
                  <a:pt x="1456" y="422"/>
                </a:lnTo>
                <a:lnTo>
                  <a:pt x="1468" y="444"/>
                </a:lnTo>
                <a:lnTo>
                  <a:pt x="1477" y="467"/>
                </a:lnTo>
                <a:lnTo>
                  <a:pt x="1484" y="493"/>
                </a:lnTo>
                <a:lnTo>
                  <a:pt x="1488" y="519"/>
                </a:lnTo>
                <a:lnTo>
                  <a:pt x="1492" y="546"/>
                </a:lnTo>
                <a:lnTo>
                  <a:pt x="1493" y="575"/>
                </a:lnTo>
                <a:lnTo>
                  <a:pt x="1493" y="575"/>
                </a:lnTo>
                <a:lnTo>
                  <a:pt x="1493" y="594"/>
                </a:lnTo>
                <a:lnTo>
                  <a:pt x="1492" y="611"/>
                </a:lnTo>
                <a:lnTo>
                  <a:pt x="1490" y="628"/>
                </a:lnTo>
                <a:lnTo>
                  <a:pt x="1487" y="645"/>
                </a:lnTo>
                <a:lnTo>
                  <a:pt x="1484" y="661"/>
                </a:lnTo>
                <a:lnTo>
                  <a:pt x="1479" y="678"/>
                </a:lnTo>
                <a:lnTo>
                  <a:pt x="1475" y="694"/>
                </a:lnTo>
                <a:lnTo>
                  <a:pt x="1469" y="709"/>
                </a:lnTo>
                <a:lnTo>
                  <a:pt x="1463" y="724"/>
                </a:lnTo>
                <a:lnTo>
                  <a:pt x="1456" y="740"/>
                </a:lnTo>
                <a:lnTo>
                  <a:pt x="1448" y="753"/>
                </a:lnTo>
                <a:lnTo>
                  <a:pt x="1440" y="767"/>
                </a:lnTo>
                <a:lnTo>
                  <a:pt x="1429" y="781"/>
                </a:lnTo>
                <a:lnTo>
                  <a:pt x="1420" y="794"/>
                </a:lnTo>
                <a:lnTo>
                  <a:pt x="1408" y="807"/>
                </a:lnTo>
                <a:lnTo>
                  <a:pt x="1397" y="820"/>
                </a:lnTo>
                <a:lnTo>
                  <a:pt x="1397" y="820"/>
                </a:lnTo>
                <a:lnTo>
                  <a:pt x="1385" y="833"/>
                </a:lnTo>
                <a:lnTo>
                  <a:pt x="1372" y="843"/>
                </a:lnTo>
                <a:lnTo>
                  <a:pt x="1359" y="854"/>
                </a:lnTo>
                <a:lnTo>
                  <a:pt x="1347" y="864"/>
                </a:lnTo>
                <a:lnTo>
                  <a:pt x="1333" y="872"/>
                </a:lnTo>
                <a:lnTo>
                  <a:pt x="1319" y="880"/>
                </a:lnTo>
                <a:lnTo>
                  <a:pt x="1305" y="889"/>
                </a:lnTo>
                <a:lnTo>
                  <a:pt x="1291" y="894"/>
                </a:lnTo>
                <a:lnTo>
                  <a:pt x="1276" y="900"/>
                </a:lnTo>
                <a:lnTo>
                  <a:pt x="1261" y="906"/>
                </a:lnTo>
                <a:lnTo>
                  <a:pt x="1244" y="910"/>
                </a:lnTo>
                <a:lnTo>
                  <a:pt x="1229" y="913"/>
                </a:lnTo>
                <a:lnTo>
                  <a:pt x="1213" y="917"/>
                </a:lnTo>
                <a:lnTo>
                  <a:pt x="1197" y="918"/>
                </a:lnTo>
                <a:lnTo>
                  <a:pt x="1179" y="919"/>
                </a:lnTo>
                <a:lnTo>
                  <a:pt x="1162" y="920"/>
                </a:lnTo>
                <a:lnTo>
                  <a:pt x="1162" y="920"/>
                </a:lnTo>
                <a:lnTo>
                  <a:pt x="1144" y="919"/>
                </a:lnTo>
                <a:lnTo>
                  <a:pt x="1128" y="918"/>
                </a:lnTo>
                <a:lnTo>
                  <a:pt x="1110" y="917"/>
                </a:lnTo>
                <a:lnTo>
                  <a:pt x="1094" y="913"/>
                </a:lnTo>
                <a:lnTo>
                  <a:pt x="1079" y="910"/>
                </a:lnTo>
                <a:lnTo>
                  <a:pt x="1063" y="906"/>
                </a:lnTo>
                <a:lnTo>
                  <a:pt x="1048" y="900"/>
                </a:lnTo>
                <a:lnTo>
                  <a:pt x="1034" y="894"/>
                </a:lnTo>
                <a:lnTo>
                  <a:pt x="1019" y="889"/>
                </a:lnTo>
                <a:lnTo>
                  <a:pt x="1005" y="880"/>
                </a:lnTo>
                <a:lnTo>
                  <a:pt x="992" y="872"/>
                </a:lnTo>
                <a:lnTo>
                  <a:pt x="978" y="863"/>
                </a:lnTo>
                <a:lnTo>
                  <a:pt x="965" y="854"/>
                </a:lnTo>
                <a:lnTo>
                  <a:pt x="953" y="843"/>
                </a:lnTo>
                <a:lnTo>
                  <a:pt x="942" y="832"/>
                </a:lnTo>
                <a:lnTo>
                  <a:pt x="930" y="820"/>
                </a:lnTo>
                <a:lnTo>
                  <a:pt x="930" y="820"/>
                </a:lnTo>
                <a:lnTo>
                  <a:pt x="919" y="807"/>
                </a:lnTo>
                <a:lnTo>
                  <a:pt x="908" y="794"/>
                </a:lnTo>
                <a:lnTo>
                  <a:pt x="899" y="780"/>
                </a:lnTo>
                <a:lnTo>
                  <a:pt x="889" y="766"/>
                </a:lnTo>
                <a:lnTo>
                  <a:pt x="881" y="751"/>
                </a:lnTo>
                <a:lnTo>
                  <a:pt x="874" y="737"/>
                </a:lnTo>
                <a:lnTo>
                  <a:pt x="867" y="721"/>
                </a:lnTo>
                <a:lnTo>
                  <a:pt x="862" y="706"/>
                </a:lnTo>
                <a:lnTo>
                  <a:pt x="856" y="689"/>
                </a:lnTo>
                <a:lnTo>
                  <a:pt x="851" y="673"/>
                </a:lnTo>
                <a:lnTo>
                  <a:pt x="848" y="656"/>
                </a:lnTo>
                <a:lnTo>
                  <a:pt x="844" y="638"/>
                </a:lnTo>
                <a:lnTo>
                  <a:pt x="842" y="621"/>
                </a:lnTo>
                <a:lnTo>
                  <a:pt x="839" y="602"/>
                </a:lnTo>
                <a:lnTo>
                  <a:pt x="839" y="583"/>
                </a:lnTo>
                <a:lnTo>
                  <a:pt x="838" y="564"/>
                </a:lnTo>
                <a:lnTo>
                  <a:pt x="838" y="564"/>
                </a:lnTo>
                <a:lnTo>
                  <a:pt x="839" y="539"/>
                </a:lnTo>
                <a:lnTo>
                  <a:pt x="841" y="515"/>
                </a:lnTo>
                <a:lnTo>
                  <a:pt x="844" y="491"/>
                </a:lnTo>
                <a:lnTo>
                  <a:pt x="848" y="467"/>
                </a:lnTo>
                <a:lnTo>
                  <a:pt x="853" y="444"/>
                </a:lnTo>
                <a:lnTo>
                  <a:pt x="860" y="420"/>
                </a:lnTo>
                <a:lnTo>
                  <a:pt x="867" y="398"/>
                </a:lnTo>
                <a:lnTo>
                  <a:pt x="877" y="375"/>
                </a:lnTo>
                <a:lnTo>
                  <a:pt x="886" y="353"/>
                </a:lnTo>
                <a:lnTo>
                  <a:pt x="898" y="331"/>
                </a:lnTo>
                <a:lnTo>
                  <a:pt x="910" y="309"/>
                </a:lnTo>
                <a:lnTo>
                  <a:pt x="923" y="287"/>
                </a:lnTo>
                <a:lnTo>
                  <a:pt x="938" y="266"/>
                </a:lnTo>
                <a:lnTo>
                  <a:pt x="955" y="245"/>
                </a:lnTo>
                <a:lnTo>
                  <a:pt x="972" y="224"/>
                </a:lnTo>
                <a:lnTo>
                  <a:pt x="990" y="203"/>
                </a:lnTo>
                <a:lnTo>
                  <a:pt x="990" y="203"/>
                </a:lnTo>
                <a:lnTo>
                  <a:pt x="1009" y="183"/>
                </a:lnTo>
                <a:lnTo>
                  <a:pt x="1029" y="163"/>
                </a:lnTo>
                <a:lnTo>
                  <a:pt x="1049" y="146"/>
                </a:lnTo>
                <a:lnTo>
                  <a:pt x="1071" y="128"/>
                </a:lnTo>
                <a:lnTo>
                  <a:pt x="1092" y="112"/>
                </a:lnTo>
                <a:lnTo>
                  <a:pt x="1114" y="97"/>
                </a:lnTo>
                <a:lnTo>
                  <a:pt x="1137" y="83"/>
                </a:lnTo>
                <a:lnTo>
                  <a:pt x="1160" y="70"/>
                </a:lnTo>
                <a:lnTo>
                  <a:pt x="1184" y="57"/>
                </a:lnTo>
                <a:lnTo>
                  <a:pt x="1209" y="47"/>
                </a:lnTo>
                <a:lnTo>
                  <a:pt x="1234" y="36"/>
                </a:lnTo>
                <a:lnTo>
                  <a:pt x="1259" y="27"/>
                </a:lnTo>
                <a:lnTo>
                  <a:pt x="1286" y="19"/>
                </a:lnTo>
                <a:lnTo>
                  <a:pt x="1313" y="11"/>
                </a:lnTo>
                <a:lnTo>
                  <a:pt x="1341" y="5"/>
                </a:lnTo>
                <a:lnTo>
                  <a:pt x="1369" y="0"/>
                </a:lnTo>
                <a:lnTo>
                  <a:pt x="1369" y="0"/>
                </a:lnTo>
                <a:close/>
              </a:path>
            </a:pathLst>
          </a:custGeom>
          <a:solidFill>
            <a:schemeClr val="accent1">
              <a:alpha val="57000"/>
            </a:schemeClr>
          </a:solidFill>
          <a:ln>
            <a:noFill/>
          </a:ln>
        </p:spPr>
        <p:txBody>
          <a:bodyPr vert="horz" wrap="square" lIns="91440" tIns="45720" rIns="91440" bIns="45720" numCol="1" anchor="t" anchorCtr="0" compatLnSpc="1">
            <a:prstTxWarp prst="textNoShape">
              <a:avLst/>
            </a:prstTxWarp>
          </a:bodyPr>
          <a:lstStyle/>
          <a:p>
            <a:pPr defTabSz="457200" fontAlgn="auto">
              <a:spcBef>
                <a:spcPts val="0"/>
              </a:spcBef>
              <a:spcAft>
                <a:spcPts val="0"/>
              </a:spcAft>
              <a:defRPr/>
            </a:pPr>
            <a:endParaRPr lang="en-AU" sz="1800" kern="0" dirty="0">
              <a:solidFill>
                <a:schemeClr val="tx2"/>
              </a:solidFill>
              <a:latin typeface="Arial" panose="020B0604020202020204"/>
              <a:ea typeface="+mn-ea"/>
              <a:cs typeface="+mn-cs"/>
            </a:endParaRPr>
          </a:p>
        </p:txBody>
      </p:sp>
      <p:sp>
        <p:nvSpPr>
          <p:cNvPr id="23" name="Text Placeholder 23"/>
          <p:cNvSpPr>
            <a:spLocks noGrp="1"/>
          </p:cNvSpPr>
          <p:nvPr>
            <p:ph type="body" sz="quarter" idx="32" hasCustomPrompt="1"/>
          </p:nvPr>
        </p:nvSpPr>
        <p:spPr>
          <a:xfrm>
            <a:off x="1189084" y="1339273"/>
            <a:ext cx="9789909" cy="4479636"/>
          </a:xfrm>
        </p:spPr>
        <p:txBody>
          <a:bodyPr anchor="ctr">
            <a:normAutofit/>
          </a:bodyPr>
          <a:lstStyle>
            <a:lvl1pPr>
              <a:defRPr sz="3200">
                <a:solidFill>
                  <a:schemeClr val="tx2"/>
                </a:solidFill>
              </a:defRPr>
            </a:lvl1pPr>
          </a:lstStyle>
          <a:p>
            <a:pPr lvl="0"/>
            <a:r>
              <a:rPr lang="en-US" dirty="0"/>
              <a:t>Click to add pull quote</a:t>
            </a:r>
            <a:endParaRPr lang="en-AU" dirty="0"/>
          </a:p>
        </p:txBody>
      </p:sp>
      <p:grpSp>
        <p:nvGrpSpPr>
          <p:cNvPr id="2" name="Group 5">
            <a:extLst>
              <a:ext uri="{FF2B5EF4-FFF2-40B4-BE49-F238E27FC236}">
                <a16:creationId xmlns:a16="http://schemas.microsoft.com/office/drawing/2014/main" id="{4CA64F34-B40A-2DE5-9D0C-65D61AFA8728}"/>
              </a:ext>
            </a:extLst>
          </p:cNvPr>
          <p:cNvGrpSpPr>
            <a:grpSpLocks noChangeAspect="1"/>
          </p:cNvGrpSpPr>
          <p:nvPr userDrawn="1"/>
        </p:nvGrpSpPr>
        <p:grpSpPr bwMode="auto">
          <a:xfrm>
            <a:off x="9314820" y="0"/>
            <a:ext cx="1541463" cy="444500"/>
            <a:chOff x="1536" y="7"/>
            <a:chExt cx="2190" cy="631"/>
          </a:xfrm>
        </p:grpSpPr>
        <p:sp>
          <p:nvSpPr>
            <p:cNvPr id="14" name="AutoShape 4">
              <a:extLst>
                <a:ext uri="{FF2B5EF4-FFF2-40B4-BE49-F238E27FC236}">
                  <a16:creationId xmlns:a16="http://schemas.microsoft.com/office/drawing/2014/main" id="{04DA3E80-AE40-9A83-C57B-00E95F495756}"/>
                </a:ext>
              </a:extLst>
            </p:cNvPr>
            <p:cNvSpPr>
              <a:spLocks noChangeAspect="1" noChangeArrowheads="1" noTextEdit="1"/>
            </p:cNvSpPr>
            <p:nvPr userDrawn="1"/>
          </p:nvSpPr>
          <p:spPr bwMode="auto">
            <a:xfrm>
              <a:off x="1536" y="7"/>
              <a:ext cx="2190" cy="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400" dirty="0"/>
            </a:p>
          </p:txBody>
        </p:sp>
        <p:sp>
          <p:nvSpPr>
            <p:cNvPr id="15" name="Rectangle 6">
              <a:extLst>
                <a:ext uri="{FF2B5EF4-FFF2-40B4-BE49-F238E27FC236}">
                  <a16:creationId xmlns:a16="http://schemas.microsoft.com/office/drawing/2014/main" id="{EF3D13FA-4D04-40B0-D459-00538EFBFAC5}"/>
                </a:ext>
              </a:extLst>
            </p:cNvPr>
            <p:cNvSpPr>
              <a:spLocks noChangeArrowheads="1"/>
            </p:cNvSpPr>
            <p:nvPr userDrawn="1"/>
          </p:nvSpPr>
          <p:spPr bwMode="auto">
            <a:xfrm>
              <a:off x="1536" y="7"/>
              <a:ext cx="2188" cy="633"/>
            </a:xfrm>
            <a:prstGeom prst="rect">
              <a:avLst/>
            </a:prstGeom>
            <a:solidFill>
              <a:srgbClr val="465D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1400">
                  <a:solidFill>
                    <a:schemeClr val="tx1"/>
                  </a:solidFill>
                  <a:latin typeface="Arial" pitchFamily="34" charset="0"/>
                  <a:ea typeface="Osaka"/>
                  <a:cs typeface="Osaka"/>
                </a:defRPr>
              </a:lvl1pPr>
              <a:lvl2pPr marL="742950" indent="-285750" algn="ctr" eaLnBrk="0" hangingPunct="0">
                <a:defRPr sz="1400">
                  <a:solidFill>
                    <a:schemeClr val="tx1"/>
                  </a:solidFill>
                  <a:latin typeface="Arial" pitchFamily="34" charset="0"/>
                  <a:ea typeface="Osaka"/>
                  <a:cs typeface="Osaka"/>
                </a:defRPr>
              </a:lvl2pPr>
              <a:lvl3pPr marL="1143000" indent="-228600" algn="ctr" eaLnBrk="0" hangingPunct="0">
                <a:defRPr sz="1400">
                  <a:solidFill>
                    <a:schemeClr val="tx1"/>
                  </a:solidFill>
                  <a:latin typeface="Arial" pitchFamily="34" charset="0"/>
                  <a:ea typeface="Osaka"/>
                  <a:cs typeface="Osaka"/>
                </a:defRPr>
              </a:lvl3pPr>
              <a:lvl4pPr marL="1600200" indent="-228600" algn="ctr" eaLnBrk="0" hangingPunct="0">
                <a:defRPr sz="1400">
                  <a:solidFill>
                    <a:schemeClr val="tx1"/>
                  </a:solidFill>
                  <a:latin typeface="Arial" pitchFamily="34" charset="0"/>
                  <a:ea typeface="Osaka"/>
                  <a:cs typeface="Osaka"/>
                </a:defRPr>
              </a:lvl4pPr>
              <a:lvl5pPr marL="2057400" indent="-228600" algn="ctr" eaLnBrk="0" hangingPunct="0">
                <a:defRPr sz="1400">
                  <a:solidFill>
                    <a:schemeClr val="tx1"/>
                  </a:solidFill>
                  <a:latin typeface="Arial" pitchFamily="34" charset="0"/>
                  <a:ea typeface="Osaka"/>
                  <a:cs typeface="Osaka"/>
                </a:defRPr>
              </a:lvl5pPr>
              <a:lvl6pPr marL="2514600" indent="-228600" algn="ctr" eaLnBrk="0" fontAlgn="base" hangingPunct="0">
                <a:spcBef>
                  <a:spcPct val="0"/>
                </a:spcBef>
                <a:spcAft>
                  <a:spcPct val="0"/>
                </a:spcAft>
                <a:defRPr sz="1400">
                  <a:solidFill>
                    <a:schemeClr val="tx1"/>
                  </a:solidFill>
                  <a:latin typeface="Arial" pitchFamily="34" charset="0"/>
                  <a:ea typeface="Osaka"/>
                  <a:cs typeface="Osaka"/>
                </a:defRPr>
              </a:lvl6pPr>
              <a:lvl7pPr marL="2971800" indent="-228600" algn="ctr" eaLnBrk="0" fontAlgn="base" hangingPunct="0">
                <a:spcBef>
                  <a:spcPct val="0"/>
                </a:spcBef>
                <a:spcAft>
                  <a:spcPct val="0"/>
                </a:spcAft>
                <a:defRPr sz="1400">
                  <a:solidFill>
                    <a:schemeClr val="tx1"/>
                  </a:solidFill>
                  <a:latin typeface="Arial" pitchFamily="34" charset="0"/>
                  <a:ea typeface="Osaka"/>
                  <a:cs typeface="Osaka"/>
                </a:defRPr>
              </a:lvl7pPr>
              <a:lvl8pPr marL="3429000" indent="-228600" algn="ctr" eaLnBrk="0" fontAlgn="base" hangingPunct="0">
                <a:spcBef>
                  <a:spcPct val="0"/>
                </a:spcBef>
                <a:spcAft>
                  <a:spcPct val="0"/>
                </a:spcAft>
                <a:defRPr sz="1400">
                  <a:solidFill>
                    <a:schemeClr val="tx1"/>
                  </a:solidFill>
                  <a:latin typeface="Arial" pitchFamily="34" charset="0"/>
                  <a:ea typeface="Osaka"/>
                  <a:cs typeface="Osaka"/>
                </a:defRPr>
              </a:lvl8pPr>
              <a:lvl9pPr marL="3886200" indent="-228600" algn="ctr" eaLnBrk="0" fontAlgn="base" hangingPunct="0">
                <a:spcBef>
                  <a:spcPct val="0"/>
                </a:spcBef>
                <a:spcAft>
                  <a:spcPct val="0"/>
                </a:spcAft>
                <a:defRPr sz="1400">
                  <a:solidFill>
                    <a:schemeClr val="tx1"/>
                  </a:solidFill>
                  <a:latin typeface="Arial" pitchFamily="34" charset="0"/>
                  <a:ea typeface="Osaka"/>
                  <a:cs typeface="Osaka"/>
                </a:defRPr>
              </a:lvl9pPr>
            </a:lstStyle>
            <a:p>
              <a:pPr>
                <a:defRPr/>
              </a:pPr>
              <a:endParaRPr lang="en-US" altLang="en-US" sz="1400" dirty="0"/>
            </a:p>
          </p:txBody>
        </p:sp>
        <p:sp>
          <p:nvSpPr>
            <p:cNvPr id="16" name="Freeform 7">
              <a:extLst>
                <a:ext uri="{FF2B5EF4-FFF2-40B4-BE49-F238E27FC236}">
                  <a16:creationId xmlns:a16="http://schemas.microsoft.com/office/drawing/2014/main" id="{986134DC-3FAC-EF79-8E14-79FB91918796}"/>
                </a:ext>
              </a:extLst>
            </p:cNvPr>
            <p:cNvSpPr>
              <a:spLocks/>
            </p:cNvSpPr>
            <p:nvPr userDrawn="1"/>
          </p:nvSpPr>
          <p:spPr bwMode="auto">
            <a:xfrm>
              <a:off x="1732" y="203"/>
              <a:ext cx="196" cy="248"/>
            </a:xfrm>
            <a:custGeom>
              <a:avLst/>
              <a:gdLst>
                <a:gd name="T0" fmla="*/ 33 w 196"/>
                <a:gd name="T1" fmla="*/ 107 h 248"/>
                <a:gd name="T2" fmla="*/ 33 w 196"/>
                <a:gd name="T3" fmla="*/ 0 h 248"/>
                <a:gd name="T4" fmla="*/ 0 w 196"/>
                <a:gd name="T5" fmla="*/ 0 h 248"/>
                <a:gd name="T6" fmla="*/ 0 w 196"/>
                <a:gd name="T7" fmla="*/ 248 h 248"/>
                <a:gd name="T8" fmla="*/ 33 w 196"/>
                <a:gd name="T9" fmla="*/ 248 h 248"/>
                <a:gd name="T10" fmla="*/ 33 w 196"/>
                <a:gd name="T11" fmla="*/ 144 h 248"/>
                <a:gd name="T12" fmla="*/ 47 w 196"/>
                <a:gd name="T13" fmla="*/ 133 h 248"/>
                <a:gd name="T14" fmla="*/ 149 w 196"/>
                <a:gd name="T15" fmla="*/ 248 h 248"/>
                <a:gd name="T16" fmla="*/ 196 w 196"/>
                <a:gd name="T17" fmla="*/ 248 h 248"/>
                <a:gd name="T18" fmla="*/ 71 w 196"/>
                <a:gd name="T19" fmla="*/ 111 h 248"/>
                <a:gd name="T20" fmla="*/ 194 w 196"/>
                <a:gd name="T21" fmla="*/ 0 h 248"/>
                <a:gd name="T22" fmla="*/ 149 w 196"/>
                <a:gd name="T23" fmla="*/ 0 h 248"/>
                <a:gd name="T24" fmla="*/ 33 w 196"/>
                <a:gd name="T25" fmla="*/ 107 h 2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6" h="248">
                  <a:moveTo>
                    <a:pt x="33" y="107"/>
                  </a:moveTo>
                  <a:lnTo>
                    <a:pt x="33" y="0"/>
                  </a:lnTo>
                  <a:lnTo>
                    <a:pt x="0" y="0"/>
                  </a:lnTo>
                  <a:lnTo>
                    <a:pt x="0" y="248"/>
                  </a:lnTo>
                  <a:lnTo>
                    <a:pt x="33" y="248"/>
                  </a:lnTo>
                  <a:lnTo>
                    <a:pt x="33" y="144"/>
                  </a:lnTo>
                  <a:lnTo>
                    <a:pt x="47" y="133"/>
                  </a:lnTo>
                  <a:lnTo>
                    <a:pt x="149" y="248"/>
                  </a:lnTo>
                  <a:lnTo>
                    <a:pt x="196" y="248"/>
                  </a:lnTo>
                  <a:lnTo>
                    <a:pt x="71" y="111"/>
                  </a:lnTo>
                  <a:lnTo>
                    <a:pt x="194" y="0"/>
                  </a:lnTo>
                  <a:lnTo>
                    <a:pt x="149" y="0"/>
                  </a:lnTo>
                  <a:lnTo>
                    <a:pt x="33" y="1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4" name="Freeform 8">
              <a:extLst>
                <a:ext uri="{FF2B5EF4-FFF2-40B4-BE49-F238E27FC236}">
                  <a16:creationId xmlns:a16="http://schemas.microsoft.com/office/drawing/2014/main" id="{89DFD34E-BE60-180B-CFF2-02B7E3EEFC15}"/>
                </a:ext>
              </a:extLst>
            </p:cNvPr>
            <p:cNvSpPr>
              <a:spLocks noEditPoints="1"/>
            </p:cNvSpPr>
            <p:nvPr userDrawn="1"/>
          </p:nvSpPr>
          <p:spPr bwMode="auto">
            <a:xfrm>
              <a:off x="1940" y="198"/>
              <a:ext cx="234" cy="258"/>
            </a:xfrm>
            <a:custGeom>
              <a:avLst/>
              <a:gdLst>
                <a:gd name="T0" fmla="*/ 369 w 99"/>
                <a:gd name="T1" fmla="*/ 279 h 109"/>
                <a:gd name="T2" fmla="*/ 532 w 99"/>
                <a:gd name="T3" fmla="*/ 135 h 109"/>
                <a:gd name="T4" fmla="*/ 716 w 99"/>
                <a:gd name="T5" fmla="*/ 291 h 109"/>
                <a:gd name="T6" fmla="*/ 532 w 99"/>
                <a:gd name="T7" fmla="*/ 504 h 109"/>
                <a:gd name="T8" fmla="*/ 503 w 99"/>
                <a:gd name="T9" fmla="*/ 516 h 109"/>
                <a:gd name="T10" fmla="*/ 447 w 99"/>
                <a:gd name="T11" fmla="*/ 447 h 109"/>
                <a:gd name="T12" fmla="*/ 369 w 99"/>
                <a:gd name="T13" fmla="*/ 279 h 109"/>
                <a:gd name="T14" fmla="*/ 1045 w 99"/>
                <a:gd name="T15" fmla="*/ 1098 h 109"/>
                <a:gd name="T16" fmla="*/ 1229 w 99"/>
                <a:gd name="T17" fmla="*/ 914 h 109"/>
                <a:gd name="T18" fmla="*/ 1111 w 99"/>
                <a:gd name="T19" fmla="*/ 795 h 109"/>
                <a:gd name="T20" fmla="*/ 778 w 99"/>
                <a:gd name="T21" fmla="*/ 1127 h 109"/>
                <a:gd name="T22" fmla="*/ 778 w 99"/>
                <a:gd name="T23" fmla="*/ 1127 h 109"/>
                <a:gd name="T24" fmla="*/ 447 w 99"/>
                <a:gd name="T25" fmla="*/ 1288 h 109"/>
                <a:gd name="T26" fmla="*/ 173 w 99"/>
                <a:gd name="T27" fmla="*/ 1037 h 109"/>
                <a:gd name="T28" fmla="*/ 447 w 99"/>
                <a:gd name="T29" fmla="*/ 746 h 109"/>
                <a:gd name="T30" fmla="*/ 463 w 99"/>
                <a:gd name="T31" fmla="*/ 729 h 109"/>
                <a:gd name="T32" fmla="*/ 697 w 99"/>
                <a:gd name="T33" fmla="*/ 996 h 109"/>
                <a:gd name="T34" fmla="*/ 832 w 99"/>
                <a:gd name="T35" fmla="*/ 873 h 109"/>
                <a:gd name="T36" fmla="*/ 610 w 99"/>
                <a:gd name="T37" fmla="*/ 639 h 109"/>
                <a:gd name="T38" fmla="*/ 882 w 99"/>
                <a:gd name="T39" fmla="*/ 291 h 109"/>
                <a:gd name="T40" fmla="*/ 541 w 99"/>
                <a:gd name="T41" fmla="*/ 0 h 109"/>
                <a:gd name="T42" fmla="*/ 184 w 99"/>
                <a:gd name="T43" fmla="*/ 303 h 109"/>
                <a:gd name="T44" fmla="*/ 357 w 99"/>
                <a:gd name="T45" fmla="*/ 611 h 109"/>
                <a:gd name="T46" fmla="*/ 262 w 99"/>
                <a:gd name="T47" fmla="*/ 660 h 109"/>
                <a:gd name="T48" fmla="*/ 0 w 99"/>
                <a:gd name="T49" fmla="*/ 1037 h 109"/>
                <a:gd name="T50" fmla="*/ 463 w 99"/>
                <a:gd name="T51" fmla="*/ 1446 h 109"/>
                <a:gd name="T52" fmla="*/ 910 w 99"/>
                <a:gd name="T53" fmla="*/ 1221 h 109"/>
                <a:gd name="T54" fmla="*/ 1085 w 99"/>
                <a:gd name="T55" fmla="*/ 1418 h 109"/>
                <a:gd name="T56" fmla="*/ 1307 w 99"/>
                <a:gd name="T57" fmla="*/ 1418 h 109"/>
                <a:gd name="T58" fmla="*/ 1045 w 99"/>
                <a:gd name="T59" fmla="*/ 1098 h 10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99" h="109">
                  <a:moveTo>
                    <a:pt x="28" y="21"/>
                  </a:moveTo>
                  <a:cubicBezTo>
                    <a:pt x="28" y="15"/>
                    <a:pt x="33" y="10"/>
                    <a:pt x="40" y="10"/>
                  </a:cubicBezTo>
                  <a:cubicBezTo>
                    <a:pt x="48" y="10"/>
                    <a:pt x="54" y="14"/>
                    <a:pt x="54" y="22"/>
                  </a:cubicBezTo>
                  <a:cubicBezTo>
                    <a:pt x="54" y="29"/>
                    <a:pt x="46" y="33"/>
                    <a:pt x="40" y="38"/>
                  </a:cubicBezTo>
                  <a:cubicBezTo>
                    <a:pt x="38" y="39"/>
                    <a:pt x="38" y="39"/>
                    <a:pt x="38" y="39"/>
                  </a:cubicBezTo>
                  <a:cubicBezTo>
                    <a:pt x="34" y="34"/>
                    <a:pt x="34" y="34"/>
                    <a:pt x="34" y="34"/>
                  </a:cubicBezTo>
                  <a:cubicBezTo>
                    <a:pt x="31" y="30"/>
                    <a:pt x="28" y="27"/>
                    <a:pt x="28" y="21"/>
                  </a:cubicBezTo>
                  <a:moveTo>
                    <a:pt x="79" y="83"/>
                  </a:moveTo>
                  <a:cubicBezTo>
                    <a:pt x="93" y="69"/>
                    <a:pt x="93" y="69"/>
                    <a:pt x="93" y="69"/>
                  </a:cubicBezTo>
                  <a:cubicBezTo>
                    <a:pt x="84" y="60"/>
                    <a:pt x="84" y="60"/>
                    <a:pt x="84" y="60"/>
                  </a:cubicBezTo>
                  <a:cubicBezTo>
                    <a:pt x="59" y="85"/>
                    <a:pt x="59" y="85"/>
                    <a:pt x="59" y="85"/>
                  </a:cubicBezTo>
                  <a:cubicBezTo>
                    <a:pt x="59" y="85"/>
                    <a:pt x="59" y="85"/>
                    <a:pt x="59" y="85"/>
                  </a:cubicBezTo>
                  <a:cubicBezTo>
                    <a:pt x="52" y="91"/>
                    <a:pt x="44" y="97"/>
                    <a:pt x="34" y="97"/>
                  </a:cubicBezTo>
                  <a:cubicBezTo>
                    <a:pt x="23" y="97"/>
                    <a:pt x="13" y="88"/>
                    <a:pt x="13" y="78"/>
                  </a:cubicBezTo>
                  <a:cubicBezTo>
                    <a:pt x="13" y="68"/>
                    <a:pt x="26" y="61"/>
                    <a:pt x="34" y="56"/>
                  </a:cubicBezTo>
                  <a:cubicBezTo>
                    <a:pt x="35" y="55"/>
                    <a:pt x="35" y="55"/>
                    <a:pt x="35" y="55"/>
                  </a:cubicBezTo>
                  <a:cubicBezTo>
                    <a:pt x="53" y="75"/>
                    <a:pt x="53" y="75"/>
                    <a:pt x="53" y="75"/>
                  </a:cubicBezTo>
                  <a:cubicBezTo>
                    <a:pt x="63" y="66"/>
                    <a:pt x="63" y="66"/>
                    <a:pt x="63" y="66"/>
                  </a:cubicBezTo>
                  <a:cubicBezTo>
                    <a:pt x="46" y="48"/>
                    <a:pt x="46" y="48"/>
                    <a:pt x="46" y="48"/>
                  </a:cubicBezTo>
                  <a:cubicBezTo>
                    <a:pt x="56" y="41"/>
                    <a:pt x="67" y="33"/>
                    <a:pt x="67" y="22"/>
                  </a:cubicBezTo>
                  <a:cubicBezTo>
                    <a:pt x="67" y="8"/>
                    <a:pt x="55" y="0"/>
                    <a:pt x="41" y="0"/>
                  </a:cubicBezTo>
                  <a:cubicBezTo>
                    <a:pt x="26" y="0"/>
                    <a:pt x="14" y="8"/>
                    <a:pt x="14" y="23"/>
                  </a:cubicBezTo>
                  <a:cubicBezTo>
                    <a:pt x="14" y="32"/>
                    <a:pt x="20" y="39"/>
                    <a:pt x="27" y="46"/>
                  </a:cubicBezTo>
                  <a:cubicBezTo>
                    <a:pt x="20" y="50"/>
                    <a:pt x="20" y="50"/>
                    <a:pt x="20" y="50"/>
                  </a:cubicBezTo>
                  <a:cubicBezTo>
                    <a:pt x="9" y="58"/>
                    <a:pt x="0" y="65"/>
                    <a:pt x="0" y="78"/>
                  </a:cubicBezTo>
                  <a:cubicBezTo>
                    <a:pt x="0" y="96"/>
                    <a:pt x="16" y="109"/>
                    <a:pt x="35" y="109"/>
                  </a:cubicBezTo>
                  <a:cubicBezTo>
                    <a:pt x="48" y="109"/>
                    <a:pt x="60" y="102"/>
                    <a:pt x="69" y="92"/>
                  </a:cubicBezTo>
                  <a:cubicBezTo>
                    <a:pt x="82" y="107"/>
                    <a:pt x="82" y="107"/>
                    <a:pt x="82" y="107"/>
                  </a:cubicBezTo>
                  <a:cubicBezTo>
                    <a:pt x="99" y="107"/>
                    <a:pt x="99" y="107"/>
                    <a:pt x="99" y="107"/>
                  </a:cubicBezTo>
                  <a:lnTo>
                    <a:pt x="79" y="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5" name="Freeform 9">
              <a:extLst>
                <a:ext uri="{FF2B5EF4-FFF2-40B4-BE49-F238E27FC236}">
                  <a16:creationId xmlns:a16="http://schemas.microsoft.com/office/drawing/2014/main" id="{7F68D1CA-872B-14AD-9BFF-1392F0430629}"/>
                </a:ext>
              </a:extLst>
            </p:cNvPr>
            <p:cNvSpPr>
              <a:spLocks/>
            </p:cNvSpPr>
            <p:nvPr userDrawn="1"/>
          </p:nvSpPr>
          <p:spPr bwMode="auto">
            <a:xfrm>
              <a:off x="2219" y="203"/>
              <a:ext cx="115" cy="248"/>
            </a:xfrm>
            <a:custGeom>
              <a:avLst/>
              <a:gdLst>
                <a:gd name="T0" fmla="*/ 33 w 115"/>
                <a:gd name="T1" fmla="*/ 0 h 248"/>
                <a:gd name="T2" fmla="*/ 0 w 115"/>
                <a:gd name="T3" fmla="*/ 0 h 248"/>
                <a:gd name="T4" fmla="*/ 0 w 115"/>
                <a:gd name="T5" fmla="*/ 248 h 248"/>
                <a:gd name="T6" fmla="*/ 115 w 115"/>
                <a:gd name="T7" fmla="*/ 248 h 248"/>
                <a:gd name="T8" fmla="*/ 115 w 115"/>
                <a:gd name="T9" fmla="*/ 220 h 248"/>
                <a:gd name="T10" fmla="*/ 33 w 115"/>
                <a:gd name="T11" fmla="*/ 220 h 248"/>
                <a:gd name="T12" fmla="*/ 33 w 115"/>
                <a:gd name="T13" fmla="*/ 0 h 2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5" h="248">
                  <a:moveTo>
                    <a:pt x="33" y="0"/>
                  </a:moveTo>
                  <a:lnTo>
                    <a:pt x="0" y="0"/>
                  </a:lnTo>
                  <a:lnTo>
                    <a:pt x="0" y="248"/>
                  </a:lnTo>
                  <a:lnTo>
                    <a:pt x="115" y="248"/>
                  </a:lnTo>
                  <a:lnTo>
                    <a:pt x="115" y="220"/>
                  </a:lnTo>
                  <a:lnTo>
                    <a:pt x="33" y="220"/>
                  </a:lnTo>
                  <a:lnTo>
                    <a:pt x="3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6" name="Freeform 10">
              <a:extLst>
                <a:ext uri="{FF2B5EF4-FFF2-40B4-BE49-F238E27FC236}">
                  <a16:creationId xmlns:a16="http://schemas.microsoft.com/office/drawing/2014/main" id="{9ECA2091-7DC6-3666-E5C7-29F6F343A28F}"/>
                </a:ext>
              </a:extLst>
            </p:cNvPr>
            <p:cNvSpPr>
              <a:spLocks/>
            </p:cNvSpPr>
            <p:nvPr userDrawn="1"/>
          </p:nvSpPr>
          <p:spPr bwMode="auto">
            <a:xfrm>
              <a:off x="2441" y="196"/>
              <a:ext cx="264" cy="258"/>
            </a:xfrm>
            <a:custGeom>
              <a:avLst/>
              <a:gdLst>
                <a:gd name="T0" fmla="*/ 877 w 112"/>
                <a:gd name="T1" fmla="*/ 717 h 109"/>
                <a:gd name="T2" fmla="*/ 877 w 112"/>
                <a:gd name="T3" fmla="*/ 873 h 109"/>
                <a:gd name="T4" fmla="*/ 1256 w 112"/>
                <a:gd name="T5" fmla="*/ 873 h 109"/>
                <a:gd name="T6" fmla="*/ 773 w 112"/>
                <a:gd name="T7" fmla="*/ 1288 h 109"/>
                <a:gd name="T8" fmla="*/ 184 w 112"/>
                <a:gd name="T9" fmla="*/ 729 h 109"/>
                <a:gd name="T10" fmla="*/ 783 w 112"/>
                <a:gd name="T11" fmla="*/ 156 h 109"/>
                <a:gd name="T12" fmla="*/ 1256 w 112"/>
                <a:gd name="T13" fmla="*/ 386 h 109"/>
                <a:gd name="T14" fmla="*/ 1388 w 112"/>
                <a:gd name="T15" fmla="*/ 279 h 109"/>
                <a:gd name="T16" fmla="*/ 773 w 112"/>
                <a:gd name="T17" fmla="*/ 0 h 109"/>
                <a:gd name="T18" fmla="*/ 0 w 112"/>
                <a:gd name="T19" fmla="*/ 729 h 109"/>
                <a:gd name="T20" fmla="*/ 761 w 112"/>
                <a:gd name="T21" fmla="*/ 1446 h 109"/>
                <a:gd name="T22" fmla="*/ 1466 w 112"/>
                <a:gd name="T23" fmla="*/ 783 h 109"/>
                <a:gd name="T24" fmla="*/ 1466 w 112"/>
                <a:gd name="T25" fmla="*/ 717 h 109"/>
                <a:gd name="T26" fmla="*/ 877 w 112"/>
                <a:gd name="T27" fmla="*/ 717 h 10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2" h="109">
                  <a:moveTo>
                    <a:pt x="67" y="54"/>
                  </a:moveTo>
                  <a:cubicBezTo>
                    <a:pt x="67" y="66"/>
                    <a:pt x="67" y="66"/>
                    <a:pt x="67" y="66"/>
                  </a:cubicBezTo>
                  <a:cubicBezTo>
                    <a:pt x="96" y="66"/>
                    <a:pt x="96" y="66"/>
                    <a:pt x="96" y="66"/>
                  </a:cubicBezTo>
                  <a:cubicBezTo>
                    <a:pt x="96" y="83"/>
                    <a:pt x="77" y="97"/>
                    <a:pt x="59" y="97"/>
                  </a:cubicBezTo>
                  <a:cubicBezTo>
                    <a:pt x="34" y="97"/>
                    <a:pt x="14" y="77"/>
                    <a:pt x="14" y="55"/>
                  </a:cubicBezTo>
                  <a:cubicBezTo>
                    <a:pt x="14" y="31"/>
                    <a:pt x="34" y="12"/>
                    <a:pt x="60" y="12"/>
                  </a:cubicBezTo>
                  <a:cubicBezTo>
                    <a:pt x="74" y="12"/>
                    <a:pt x="88" y="19"/>
                    <a:pt x="96" y="29"/>
                  </a:cubicBezTo>
                  <a:cubicBezTo>
                    <a:pt x="106" y="21"/>
                    <a:pt x="106" y="21"/>
                    <a:pt x="106" y="21"/>
                  </a:cubicBezTo>
                  <a:cubicBezTo>
                    <a:pt x="95" y="8"/>
                    <a:pt x="77" y="0"/>
                    <a:pt x="59" y="0"/>
                  </a:cubicBezTo>
                  <a:cubicBezTo>
                    <a:pt x="26" y="0"/>
                    <a:pt x="0" y="25"/>
                    <a:pt x="0" y="55"/>
                  </a:cubicBezTo>
                  <a:cubicBezTo>
                    <a:pt x="0" y="84"/>
                    <a:pt x="26" y="109"/>
                    <a:pt x="58" y="109"/>
                  </a:cubicBezTo>
                  <a:cubicBezTo>
                    <a:pt x="90" y="109"/>
                    <a:pt x="112" y="87"/>
                    <a:pt x="112" y="59"/>
                  </a:cubicBezTo>
                  <a:cubicBezTo>
                    <a:pt x="112" y="54"/>
                    <a:pt x="112" y="54"/>
                    <a:pt x="112" y="54"/>
                  </a:cubicBezTo>
                  <a:lnTo>
                    <a:pt x="67" y="5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7" name="Freeform 11">
              <a:extLst>
                <a:ext uri="{FF2B5EF4-FFF2-40B4-BE49-F238E27FC236}">
                  <a16:creationId xmlns:a16="http://schemas.microsoft.com/office/drawing/2014/main" id="{23AD7FDF-FA5B-EC9D-8F27-864BD78073CF}"/>
                </a:ext>
              </a:extLst>
            </p:cNvPr>
            <p:cNvSpPr>
              <a:spLocks/>
            </p:cNvSpPr>
            <p:nvPr userDrawn="1"/>
          </p:nvSpPr>
          <p:spPr bwMode="auto">
            <a:xfrm>
              <a:off x="2715" y="191"/>
              <a:ext cx="262" cy="258"/>
            </a:xfrm>
            <a:custGeom>
              <a:avLst/>
              <a:gdLst>
                <a:gd name="T0" fmla="*/ 262 w 262"/>
                <a:gd name="T1" fmla="*/ 258 h 258"/>
                <a:gd name="T2" fmla="*/ 127 w 262"/>
                <a:gd name="T3" fmla="*/ 0 h 258"/>
                <a:gd name="T4" fmla="*/ 0 w 262"/>
                <a:gd name="T5" fmla="*/ 258 h 258"/>
                <a:gd name="T6" fmla="*/ 38 w 262"/>
                <a:gd name="T7" fmla="*/ 258 h 258"/>
                <a:gd name="T8" fmla="*/ 132 w 262"/>
                <a:gd name="T9" fmla="*/ 69 h 258"/>
                <a:gd name="T10" fmla="*/ 179 w 262"/>
                <a:gd name="T11" fmla="*/ 168 h 258"/>
                <a:gd name="T12" fmla="*/ 113 w 262"/>
                <a:gd name="T13" fmla="*/ 168 h 258"/>
                <a:gd name="T14" fmla="*/ 101 w 262"/>
                <a:gd name="T15" fmla="*/ 197 h 258"/>
                <a:gd name="T16" fmla="*/ 193 w 262"/>
                <a:gd name="T17" fmla="*/ 197 h 258"/>
                <a:gd name="T18" fmla="*/ 224 w 262"/>
                <a:gd name="T19" fmla="*/ 258 h 258"/>
                <a:gd name="T20" fmla="*/ 262 w 262"/>
                <a:gd name="T21" fmla="*/ 258 h 25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2" h="258">
                  <a:moveTo>
                    <a:pt x="262" y="258"/>
                  </a:moveTo>
                  <a:lnTo>
                    <a:pt x="127" y="0"/>
                  </a:lnTo>
                  <a:lnTo>
                    <a:pt x="0" y="258"/>
                  </a:lnTo>
                  <a:lnTo>
                    <a:pt x="38" y="258"/>
                  </a:lnTo>
                  <a:lnTo>
                    <a:pt x="132" y="69"/>
                  </a:lnTo>
                  <a:lnTo>
                    <a:pt x="179" y="168"/>
                  </a:lnTo>
                  <a:lnTo>
                    <a:pt x="113" y="168"/>
                  </a:lnTo>
                  <a:lnTo>
                    <a:pt x="101" y="197"/>
                  </a:lnTo>
                  <a:lnTo>
                    <a:pt x="193" y="197"/>
                  </a:lnTo>
                  <a:lnTo>
                    <a:pt x="224" y="258"/>
                  </a:lnTo>
                  <a:lnTo>
                    <a:pt x="262" y="2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8" name="Freeform 12">
              <a:extLst>
                <a:ext uri="{FF2B5EF4-FFF2-40B4-BE49-F238E27FC236}">
                  <a16:creationId xmlns:a16="http://schemas.microsoft.com/office/drawing/2014/main" id="{1666799A-F897-FD7C-21CD-265CC895BCA9}"/>
                </a:ext>
              </a:extLst>
            </p:cNvPr>
            <p:cNvSpPr>
              <a:spLocks/>
            </p:cNvSpPr>
            <p:nvPr userDrawn="1"/>
          </p:nvSpPr>
          <p:spPr bwMode="auto">
            <a:xfrm>
              <a:off x="2960" y="203"/>
              <a:ext cx="163" cy="246"/>
            </a:xfrm>
            <a:custGeom>
              <a:avLst/>
              <a:gdLst>
                <a:gd name="T0" fmla="*/ 100 w 163"/>
                <a:gd name="T1" fmla="*/ 29 h 246"/>
                <a:gd name="T2" fmla="*/ 163 w 163"/>
                <a:gd name="T3" fmla="*/ 29 h 246"/>
                <a:gd name="T4" fmla="*/ 163 w 163"/>
                <a:gd name="T5" fmla="*/ 0 h 246"/>
                <a:gd name="T6" fmla="*/ 0 w 163"/>
                <a:gd name="T7" fmla="*/ 0 h 246"/>
                <a:gd name="T8" fmla="*/ 0 w 163"/>
                <a:gd name="T9" fmla="*/ 29 h 246"/>
                <a:gd name="T10" fmla="*/ 64 w 163"/>
                <a:gd name="T11" fmla="*/ 29 h 246"/>
                <a:gd name="T12" fmla="*/ 64 w 163"/>
                <a:gd name="T13" fmla="*/ 246 h 246"/>
                <a:gd name="T14" fmla="*/ 100 w 163"/>
                <a:gd name="T15" fmla="*/ 246 h 246"/>
                <a:gd name="T16" fmla="*/ 100 w 163"/>
                <a:gd name="T17" fmla="*/ 29 h 2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3" h="246">
                  <a:moveTo>
                    <a:pt x="100" y="29"/>
                  </a:moveTo>
                  <a:lnTo>
                    <a:pt x="163" y="29"/>
                  </a:lnTo>
                  <a:lnTo>
                    <a:pt x="163" y="0"/>
                  </a:lnTo>
                  <a:lnTo>
                    <a:pt x="0" y="0"/>
                  </a:lnTo>
                  <a:lnTo>
                    <a:pt x="0" y="29"/>
                  </a:lnTo>
                  <a:lnTo>
                    <a:pt x="64" y="29"/>
                  </a:lnTo>
                  <a:lnTo>
                    <a:pt x="64" y="246"/>
                  </a:lnTo>
                  <a:lnTo>
                    <a:pt x="100" y="246"/>
                  </a:lnTo>
                  <a:lnTo>
                    <a:pt x="10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9" name="Freeform 13">
              <a:extLst>
                <a:ext uri="{FF2B5EF4-FFF2-40B4-BE49-F238E27FC236}">
                  <a16:creationId xmlns:a16="http://schemas.microsoft.com/office/drawing/2014/main" id="{2D305854-A33C-B4A6-3594-FB6C0518FEC4}"/>
                </a:ext>
              </a:extLst>
            </p:cNvPr>
            <p:cNvSpPr>
              <a:spLocks/>
            </p:cNvSpPr>
            <p:nvPr userDrawn="1"/>
          </p:nvSpPr>
          <p:spPr bwMode="auto">
            <a:xfrm>
              <a:off x="3171" y="203"/>
              <a:ext cx="144" cy="246"/>
            </a:xfrm>
            <a:custGeom>
              <a:avLst/>
              <a:gdLst>
                <a:gd name="T0" fmla="*/ 0 w 144"/>
                <a:gd name="T1" fmla="*/ 246 h 246"/>
                <a:gd name="T2" fmla="*/ 144 w 144"/>
                <a:gd name="T3" fmla="*/ 246 h 246"/>
                <a:gd name="T4" fmla="*/ 144 w 144"/>
                <a:gd name="T5" fmla="*/ 218 h 246"/>
                <a:gd name="T6" fmla="*/ 33 w 144"/>
                <a:gd name="T7" fmla="*/ 218 h 246"/>
                <a:gd name="T8" fmla="*/ 33 w 144"/>
                <a:gd name="T9" fmla="*/ 137 h 246"/>
                <a:gd name="T10" fmla="*/ 141 w 144"/>
                <a:gd name="T11" fmla="*/ 137 h 246"/>
                <a:gd name="T12" fmla="*/ 141 w 144"/>
                <a:gd name="T13" fmla="*/ 111 h 246"/>
                <a:gd name="T14" fmla="*/ 33 w 144"/>
                <a:gd name="T15" fmla="*/ 111 h 246"/>
                <a:gd name="T16" fmla="*/ 33 w 144"/>
                <a:gd name="T17" fmla="*/ 29 h 246"/>
                <a:gd name="T18" fmla="*/ 144 w 144"/>
                <a:gd name="T19" fmla="*/ 29 h 246"/>
                <a:gd name="T20" fmla="*/ 144 w 144"/>
                <a:gd name="T21" fmla="*/ 0 h 246"/>
                <a:gd name="T22" fmla="*/ 0 w 144"/>
                <a:gd name="T23" fmla="*/ 0 h 246"/>
                <a:gd name="T24" fmla="*/ 0 w 144"/>
                <a:gd name="T25" fmla="*/ 246 h 24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4" h="246">
                  <a:moveTo>
                    <a:pt x="0" y="246"/>
                  </a:moveTo>
                  <a:lnTo>
                    <a:pt x="144" y="246"/>
                  </a:lnTo>
                  <a:lnTo>
                    <a:pt x="144" y="218"/>
                  </a:lnTo>
                  <a:lnTo>
                    <a:pt x="33" y="218"/>
                  </a:lnTo>
                  <a:lnTo>
                    <a:pt x="33" y="137"/>
                  </a:lnTo>
                  <a:lnTo>
                    <a:pt x="141" y="137"/>
                  </a:lnTo>
                  <a:lnTo>
                    <a:pt x="141" y="111"/>
                  </a:lnTo>
                  <a:lnTo>
                    <a:pt x="33" y="111"/>
                  </a:lnTo>
                  <a:lnTo>
                    <a:pt x="33" y="29"/>
                  </a:lnTo>
                  <a:lnTo>
                    <a:pt x="144" y="29"/>
                  </a:lnTo>
                  <a:lnTo>
                    <a:pt x="144" y="0"/>
                  </a:lnTo>
                  <a:lnTo>
                    <a:pt x="0" y="0"/>
                  </a:lnTo>
                  <a:lnTo>
                    <a:pt x="0" y="2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30" name="Freeform 14">
              <a:extLst>
                <a:ext uri="{FF2B5EF4-FFF2-40B4-BE49-F238E27FC236}">
                  <a16:creationId xmlns:a16="http://schemas.microsoft.com/office/drawing/2014/main" id="{059D3B58-5F70-7E2C-3E9C-D8D4329CB1F8}"/>
                </a:ext>
              </a:extLst>
            </p:cNvPr>
            <p:cNvSpPr>
              <a:spLocks/>
            </p:cNvSpPr>
            <p:nvPr userDrawn="1"/>
          </p:nvSpPr>
          <p:spPr bwMode="auto">
            <a:xfrm>
              <a:off x="3360" y="196"/>
              <a:ext cx="170" cy="258"/>
            </a:xfrm>
            <a:custGeom>
              <a:avLst/>
              <a:gdLst>
                <a:gd name="T0" fmla="*/ 897 w 72"/>
                <a:gd name="T1" fmla="*/ 213 h 109"/>
                <a:gd name="T2" fmla="*/ 512 w 72"/>
                <a:gd name="T3" fmla="*/ 0 h 109"/>
                <a:gd name="T4" fmla="*/ 66 w 72"/>
                <a:gd name="T5" fmla="*/ 357 h 109"/>
                <a:gd name="T6" fmla="*/ 397 w 72"/>
                <a:gd name="T7" fmla="*/ 717 h 109"/>
                <a:gd name="T8" fmla="*/ 503 w 72"/>
                <a:gd name="T9" fmla="*/ 757 h 109"/>
                <a:gd name="T10" fmla="*/ 763 w 72"/>
                <a:gd name="T11" fmla="*/ 1020 h 109"/>
                <a:gd name="T12" fmla="*/ 475 w 72"/>
                <a:gd name="T13" fmla="*/ 1288 h 109"/>
                <a:gd name="T14" fmla="*/ 184 w 72"/>
                <a:gd name="T15" fmla="*/ 1020 h 109"/>
                <a:gd name="T16" fmla="*/ 0 w 72"/>
                <a:gd name="T17" fmla="*/ 1058 h 109"/>
                <a:gd name="T18" fmla="*/ 463 w 72"/>
                <a:gd name="T19" fmla="*/ 1446 h 109"/>
                <a:gd name="T20" fmla="*/ 947 w 72"/>
                <a:gd name="T21" fmla="*/ 1020 h 109"/>
                <a:gd name="T22" fmla="*/ 569 w 72"/>
                <a:gd name="T23" fmla="*/ 599 h 109"/>
                <a:gd name="T24" fmla="*/ 463 w 72"/>
                <a:gd name="T25" fmla="*/ 554 h 109"/>
                <a:gd name="T26" fmla="*/ 250 w 72"/>
                <a:gd name="T27" fmla="*/ 357 h 109"/>
                <a:gd name="T28" fmla="*/ 503 w 72"/>
                <a:gd name="T29" fmla="*/ 173 h 109"/>
                <a:gd name="T30" fmla="*/ 753 w 72"/>
                <a:gd name="T31" fmla="*/ 291 h 109"/>
                <a:gd name="T32" fmla="*/ 897 w 72"/>
                <a:gd name="T33" fmla="*/ 213 h 1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109">
                  <a:moveTo>
                    <a:pt x="68" y="16"/>
                  </a:moveTo>
                  <a:cubicBezTo>
                    <a:pt x="62" y="6"/>
                    <a:pt x="51" y="0"/>
                    <a:pt x="39" y="0"/>
                  </a:cubicBezTo>
                  <a:cubicBezTo>
                    <a:pt x="21" y="0"/>
                    <a:pt x="5" y="11"/>
                    <a:pt x="5" y="27"/>
                  </a:cubicBezTo>
                  <a:cubicBezTo>
                    <a:pt x="5" y="42"/>
                    <a:pt x="17" y="49"/>
                    <a:pt x="30" y="54"/>
                  </a:cubicBezTo>
                  <a:cubicBezTo>
                    <a:pt x="38" y="57"/>
                    <a:pt x="38" y="57"/>
                    <a:pt x="38" y="57"/>
                  </a:cubicBezTo>
                  <a:cubicBezTo>
                    <a:pt x="48" y="61"/>
                    <a:pt x="58" y="66"/>
                    <a:pt x="58" y="77"/>
                  </a:cubicBezTo>
                  <a:cubicBezTo>
                    <a:pt x="58" y="88"/>
                    <a:pt x="49" y="97"/>
                    <a:pt x="36" y="97"/>
                  </a:cubicBezTo>
                  <a:cubicBezTo>
                    <a:pt x="24" y="97"/>
                    <a:pt x="14" y="89"/>
                    <a:pt x="14" y="77"/>
                  </a:cubicBezTo>
                  <a:cubicBezTo>
                    <a:pt x="0" y="80"/>
                    <a:pt x="0" y="80"/>
                    <a:pt x="0" y="80"/>
                  </a:cubicBezTo>
                  <a:cubicBezTo>
                    <a:pt x="2" y="97"/>
                    <a:pt x="17" y="109"/>
                    <a:pt x="35" y="109"/>
                  </a:cubicBezTo>
                  <a:cubicBezTo>
                    <a:pt x="56" y="109"/>
                    <a:pt x="72" y="96"/>
                    <a:pt x="72" y="77"/>
                  </a:cubicBezTo>
                  <a:cubicBezTo>
                    <a:pt x="72" y="59"/>
                    <a:pt x="60" y="51"/>
                    <a:pt x="43" y="45"/>
                  </a:cubicBezTo>
                  <a:cubicBezTo>
                    <a:pt x="35" y="42"/>
                    <a:pt x="35" y="42"/>
                    <a:pt x="35" y="42"/>
                  </a:cubicBezTo>
                  <a:cubicBezTo>
                    <a:pt x="28" y="40"/>
                    <a:pt x="19" y="36"/>
                    <a:pt x="19" y="27"/>
                  </a:cubicBezTo>
                  <a:cubicBezTo>
                    <a:pt x="19" y="18"/>
                    <a:pt x="29" y="13"/>
                    <a:pt x="38" y="13"/>
                  </a:cubicBezTo>
                  <a:cubicBezTo>
                    <a:pt x="47" y="13"/>
                    <a:pt x="53" y="16"/>
                    <a:pt x="57" y="22"/>
                  </a:cubicBezTo>
                  <a:lnTo>
                    <a:pt x="68"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grpSp>
    </p:spTree>
    <p:extLst>
      <p:ext uri="{BB962C8B-B14F-4D97-AF65-F5344CB8AC3E}">
        <p14:creationId xmlns:p14="http://schemas.microsoft.com/office/powerpoint/2010/main" val="227629625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8" name="Rectangle 31"/>
          <p:cNvSpPr>
            <a:spLocks noGrp="1" noChangeArrowheads="1"/>
          </p:cNvSpPr>
          <p:nvPr>
            <p:ph type="ftr" sz="quarter" idx="3"/>
          </p:nvPr>
        </p:nvSpPr>
        <p:spPr bwMode="auto">
          <a:xfrm>
            <a:off x="4165600" y="6474522"/>
            <a:ext cx="3860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000">
                <a:solidFill>
                  <a:srgbClr val="51626F"/>
                </a:solidFill>
                <a:latin typeface="Arial" charset="0"/>
                <a:ea typeface="Osaka" pitchFamily="1" charset="-128"/>
                <a:cs typeface="+mn-cs"/>
              </a:defRPr>
            </a:lvl1pPr>
          </a:lstStyle>
          <a:p>
            <a:pPr>
              <a:defRPr/>
            </a:pPr>
            <a:r>
              <a:rPr lang="en-US" altLang="en-US" dirty="0"/>
              <a:t>klgates.com</a:t>
            </a:r>
          </a:p>
        </p:txBody>
      </p:sp>
      <p:sp>
        <p:nvSpPr>
          <p:cNvPr id="19" name="Rectangle 34"/>
          <p:cNvSpPr>
            <a:spLocks noGrp="1" noChangeArrowheads="1"/>
          </p:cNvSpPr>
          <p:nvPr>
            <p:ph type="dt" sz="half" idx="2"/>
          </p:nvPr>
        </p:nvSpPr>
        <p:spPr bwMode="auto">
          <a:xfrm>
            <a:off x="660400" y="6474503"/>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l" eaLnBrk="0" hangingPunct="0">
              <a:defRPr sz="1000">
                <a:latin typeface="Arial" charset="0"/>
                <a:ea typeface="Osaka" pitchFamily="1" charset="-128"/>
                <a:cs typeface="+mn-cs"/>
              </a:defRPr>
            </a:lvl1pPr>
          </a:lstStyle>
          <a:p>
            <a:pPr>
              <a:defRPr/>
            </a:pPr>
            <a:r>
              <a:rPr lang="en-US" altLang="en-US" dirty="0"/>
              <a:t>2025</a:t>
            </a:r>
          </a:p>
        </p:txBody>
      </p:sp>
      <p:sp>
        <p:nvSpPr>
          <p:cNvPr id="20" name="Rectangle 35"/>
          <p:cNvSpPr>
            <a:spLocks noGrp="1" noChangeArrowheads="1"/>
          </p:cNvSpPr>
          <p:nvPr>
            <p:ph type="sldNum" sz="quarter" idx="4"/>
          </p:nvPr>
        </p:nvSpPr>
        <p:spPr bwMode="auto">
          <a:xfrm>
            <a:off x="8663152" y="6484028"/>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eaLnBrk="0" hangingPunct="0">
              <a:defRPr sz="1000">
                <a:latin typeface="Arial" charset="0"/>
                <a:ea typeface="Osaka" pitchFamily="1" charset="-128"/>
                <a:cs typeface="+mn-cs"/>
              </a:defRPr>
            </a:lvl1pPr>
          </a:lstStyle>
          <a:p>
            <a:pPr>
              <a:defRPr/>
            </a:pPr>
            <a:fld id="{ACBAD367-0227-4B3F-8BF8-6CC5765D9467}" type="slidenum">
              <a:rPr lang="en-US" altLang="en-US"/>
              <a:pPr>
                <a:defRPr/>
              </a:pPr>
              <a:t>‹#›</a:t>
            </a:fld>
            <a:endParaRPr lang="en-US" altLang="en-US" dirty="0"/>
          </a:p>
        </p:txBody>
      </p:sp>
      <p:cxnSp>
        <p:nvCxnSpPr>
          <p:cNvPr id="21" name="Straight Connector 20"/>
          <p:cNvCxnSpPr/>
          <p:nvPr userDrawn="1"/>
        </p:nvCxnSpPr>
        <p:spPr bwMode="auto">
          <a:xfrm>
            <a:off x="660400" y="6454850"/>
            <a:ext cx="10847552"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nvGrpSpPr>
          <p:cNvPr id="2" name="Group 5">
            <a:extLst>
              <a:ext uri="{FF2B5EF4-FFF2-40B4-BE49-F238E27FC236}">
                <a16:creationId xmlns:a16="http://schemas.microsoft.com/office/drawing/2014/main" id="{701C9749-A151-B845-0629-DED9C5BF4027}"/>
              </a:ext>
            </a:extLst>
          </p:cNvPr>
          <p:cNvGrpSpPr>
            <a:grpSpLocks noChangeAspect="1"/>
          </p:cNvGrpSpPr>
          <p:nvPr userDrawn="1"/>
        </p:nvGrpSpPr>
        <p:grpSpPr bwMode="auto">
          <a:xfrm>
            <a:off x="9314820" y="0"/>
            <a:ext cx="1541463" cy="444500"/>
            <a:chOff x="1536" y="7"/>
            <a:chExt cx="2190" cy="631"/>
          </a:xfrm>
        </p:grpSpPr>
        <p:sp>
          <p:nvSpPr>
            <p:cNvPr id="14" name="AutoShape 4">
              <a:extLst>
                <a:ext uri="{FF2B5EF4-FFF2-40B4-BE49-F238E27FC236}">
                  <a16:creationId xmlns:a16="http://schemas.microsoft.com/office/drawing/2014/main" id="{959958FE-C748-A93E-9ECE-2C7B8AE3EB97}"/>
                </a:ext>
              </a:extLst>
            </p:cNvPr>
            <p:cNvSpPr>
              <a:spLocks noChangeAspect="1" noChangeArrowheads="1" noTextEdit="1"/>
            </p:cNvSpPr>
            <p:nvPr userDrawn="1"/>
          </p:nvSpPr>
          <p:spPr bwMode="auto">
            <a:xfrm>
              <a:off x="1536" y="7"/>
              <a:ext cx="2190" cy="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400" dirty="0"/>
            </a:p>
          </p:txBody>
        </p:sp>
        <p:sp>
          <p:nvSpPr>
            <p:cNvPr id="15" name="Rectangle 6">
              <a:extLst>
                <a:ext uri="{FF2B5EF4-FFF2-40B4-BE49-F238E27FC236}">
                  <a16:creationId xmlns:a16="http://schemas.microsoft.com/office/drawing/2014/main" id="{4BD39AC8-4185-A1B5-EA0A-B5AF3F79E084}"/>
                </a:ext>
              </a:extLst>
            </p:cNvPr>
            <p:cNvSpPr>
              <a:spLocks noChangeArrowheads="1"/>
            </p:cNvSpPr>
            <p:nvPr userDrawn="1"/>
          </p:nvSpPr>
          <p:spPr bwMode="auto">
            <a:xfrm>
              <a:off x="1536" y="7"/>
              <a:ext cx="2188" cy="633"/>
            </a:xfrm>
            <a:prstGeom prst="rect">
              <a:avLst/>
            </a:prstGeom>
            <a:solidFill>
              <a:srgbClr val="465D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1400">
                  <a:solidFill>
                    <a:schemeClr val="tx1"/>
                  </a:solidFill>
                  <a:latin typeface="Arial" pitchFamily="34" charset="0"/>
                  <a:ea typeface="Osaka"/>
                  <a:cs typeface="Osaka"/>
                </a:defRPr>
              </a:lvl1pPr>
              <a:lvl2pPr marL="742950" indent="-285750" algn="ctr" eaLnBrk="0" hangingPunct="0">
                <a:defRPr sz="1400">
                  <a:solidFill>
                    <a:schemeClr val="tx1"/>
                  </a:solidFill>
                  <a:latin typeface="Arial" pitchFamily="34" charset="0"/>
                  <a:ea typeface="Osaka"/>
                  <a:cs typeface="Osaka"/>
                </a:defRPr>
              </a:lvl2pPr>
              <a:lvl3pPr marL="1143000" indent="-228600" algn="ctr" eaLnBrk="0" hangingPunct="0">
                <a:defRPr sz="1400">
                  <a:solidFill>
                    <a:schemeClr val="tx1"/>
                  </a:solidFill>
                  <a:latin typeface="Arial" pitchFamily="34" charset="0"/>
                  <a:ea typeface="Osaka"/>
                  <a:cs typeface="Osaka"/>
                </a:defRPr>
              </a:lvl3pPr>
              <a:lvl4pPr marL="1600200" indent="-228600" algn="ctr" eaLnBrk="0" hangingPunct="0">
                <a:defRPr sz="1400">
                  <a:solidFill>
                    <a:schemeClr val="tx1"/>
                  </a:solidFill>
                  <a:latin typeface="Arial" pitchFamily="34" charset="0"/>
                  <a:ea typeface="Osaka"/>
                  <a:cs typeface="Osaka"/>
                </a:defRPr>
              </a:lvl4pPr>
              <a:lvl5pPr marL="2057400" indent="-228600" algn="ctr" eaLnBrk="0" hangingPunct="0">
                <a:defRPr sz="1400">
                  <a:solidFill>
                    <a:schemeClr val="tx1"/>
                  </a:solidFill>
                  <a:latin typeface="Arial" pitchFamily="34" charset="0"/>
                  <a:ea typeface="Osaka"/>
                  <a:cs typeface="Osaka"/>
                </a:defRPr>
              </a:lvl5pPr>
              <a:lvl6pPr marL="2514600" indent="-228600" algn="ctr" eaLnBrk="0" fontAlgn="base" hangingPunct="0">
                <a:spcBef>
                  <a:spcPct val="0"/>
                </a:spcBef>
                <a:spcAft>
                  <a:spcPct val="0"/>
                </a:spcAft>
                <a:defRPr sz="1400">
                  <a:solidFill>
                    <a:schemeClr val="tx1"/>
                  </a:solidFill>
                  <a:latin typeface="Arial" pitchFamily="34" charset="0"/>
                  <a:ea typeface="Osaka"/>
                  <a:cs typeface="Osaka"/>
                </a:defRPr>
              </a:lvl6pPr>
              <a:lvl7pPr marL="2971800" indent="-228600" algn="ctr" eaLnBrk="0" fontAlgn="base" hangingPunct="0">
                <a:spcBef>
                  <a:spcPct val="0"/>
                </a:spcBef>
                <a:spcAft>
                  <a:spcPct val="0"/>
                </a:spcAft>
                <a:defRPr sz="1400">
                  <a:solidFill>
                    <a:schemeClr val="tx1"/>
                  </a:solidFill>
                  <a:latin typeface="Arial" pitchFamily="34" charset="0"/>
                  <a:ea typeface="Osaka"/>
                  <a:cs typeface="Osaka"/>
                </a:defRPr>
              </a:lvl7pPr>
              <a:lvl8pPr marL="3429000" indent="-228600" algn="ctr" eaLnBrk="0" fontAlgn="base" hangingPunct="0">
                <a:spcBef>
                  <a:spcPct val="0"/>
                </a:spcBef>
                <a:spcAft>
                  <a:spcPct val="0"/>
                </a:spcAft>
                <a:defRPr sz="1400">
                  <a:solidFill>
                    <a:schemeClr val="tx1"/>
                  </a:solidFill>
                  <a:latin typeface="Arial" pitchFamily="34" charset="0"/>
                  <a:ea typeface="Osaka"/>
                  <a:cs typeface="Osaka"/>
                </a:defRPr>
              </a:lvl8pPr>
              <a:lvl9pPr marL="3886200" indent="-228600" algn="ctr" eaLnBrk="0" fontAlgn="base" hangingPunct="0">
                <a:spcBef>
                  <a:spcPct val="0"/>
                </a:spcBef>
                <a:spcAft>
                  <a:spcPct val="0"/>
                </a:spcAft>
                <a:defRPr sz="1400">
                  <a:solidFill>
                    <a:schemeClr val="tx1"/>
                  </a:solidFill>
                  <a:latin typeface="Arial" pitchFamily="34" charset="0"/>
                  <a:ea typeface="Osaka"/>
                  <a:cs typeface="Osaka"/>
                </a:defRPr>
              </a:lvl9pPr>
            </a:lstStyle>
            <a:p>
              <a:pPr>
                <a:defRPr/>
              </a:pPr>
              <a:endParaRPr lang="en-US" altLang="en-US" sz="1400" dirty="0"/>
            </a:p>
          </p:txBody>
        </p:sp>
        <p:sp>
          <p:nvSpPr>
            <p:cNvPr id="16" name="Freeform 7">
              <a:extLst>
                <a:ext uri="{FF2B5EF4-FFF2-40B4-BE49-F238E27FC236}">
                  <a16:creationId xmlns:a16="http://schemas.microsoft.com/office/drawing/2014/main" id="{DA198E97-65A5-E4E4-2758-EB91D0376B5B}"/>
                </a:ext>
              </a:extLst>
            </p:cNvPr>
            <p:cNvSpPr>
              <a:spLocks/>
            </p:cNvSpPr>
            <p:nvPr userDrawn="1"/>
          </p:nvSpPr>
          <p:spPr bwMode="auto">
            <a:xfrm>
              <a:off x="1732" y="203"/>
              <a:ext cx="196" cy="248"/>
            </a:xfrm>
            <a:custGeom>
              <a:avLst/>
              <a:gdLst>
                <a:gd name="T0" fmla="*/ 33 w 196"/>
                <a:gd name="T1" fmla="*/ 107 h 248"/>
                <a:gd name="T2" fmla="*/ 33 w 196"/>
                <a:gd name="T3" fmla="*/ 0 h 248"/>
                <a:gd name="T4" fmla="*/ 0 w 196"/>
                <a:gd name="T5" fmla="*/ 0 h 248"/>
                <a:gd name="T6" fmla="*/ 0 w 196"/>
                <a:gd name="T7" fmla="*/ 248 h 248"/>
                <a:gd name="T8" fmla="*/ 33 w 196"/>
                <a:gd name="T9" fmla="*/ 248 h 248"/>
                <a:gd name="T10" fmla="*/ 33 w 196"/>
                <a:gd name="T11" fmla="*/ 144 h 248"/>
                <a:gd name="T12" fmla="*/ 47 w 196"/>
                <a:gd name="T13" fmla="*/ 133 h 248"/>
                <a:gd name="T14" fmla="*/ 149 w 196"/>
                <a:gd name="T15" fmla="*/ 248 h 248"/>
                <a:gd name="T16" fmla="*/ 196 w 196"/>
                <a:gd name="T17" fmla="*/ 248 h 248"/>
                <a:gd name="T18" fmla="*/ 71 w 196"/>
                <a:gd name="T19" fmla="*/ 111 h 248"/>
                <a:gd name="T20" fmla="*/ 194 w 196"/>
                <a:gd name="T21" fmla="*/ 0 h 248"/>
                <a:gd name="T22" fmla="*/ 149 w 196"/>
                <a:gd name="T23" fmla="*/ 0 h 248"/>
                <a:gd name="T24" fmla="*/ 33 w 196"/>
                <a:gd name="T25" fmla="*/ 107 h 2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6" h="248">
                  <a:moveTo>
                    <a:pt x="33" y="107"/>
                  </a:moveTo>
                  <a:lnTo>
                    <a:pt x="33" y="0"/>
                  </a:lnTo>
                  <a:lnTo>
                    <a:pt x="0" y="0"/>
                  </a:lnTo>
                  <a:lnTo>
                    <a:pt x="0" y="248"/>
                  </a:lnTo>
                  <a:lnTo>
                    <a:pt x="33" y="248"/>
                  </a:lnTo>
                  <a:lnTo>
                    <a:pt x="33" y="144"/>
                  </a:lnTo>
                  <a:lnTo>
                    <a:pt x="47" y="133"/>
                  </a:lnTo>
                  <a:lnTo>
                    <a:pt x="149" y="248"/>
                  </a:lnTo>
                  <a:lnTo>
                    <a:pt x="196" y="248"/>
                  </a:lnTo>
                  <a:lnTo>
                    <a:pt x="71" y="111"/>
                  </a:lnTo>
                  <a:lnTo>
                    <a:pt x="194" y="0"/>
                  </a:lnTo>
                  <a:lnTo>
                    <a:pt x="149" y="0"/>
                  </a:lnTo>
                  <a:lnTo>
                    <a:pt x="33" y="1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7" name="Freeform 8">
              <a:extLst>
                <a:ext uri="{FF2B5EF4-FFF2-40B4-BE49-F238E27FC236}">
                  <a16:creationId xmlns:a16="http://schemas.microsoft.com/office/drawing/2014/main" id="{4412AAB4-EB58-5CB8-A814-C8E8B22EC566}"/>
                </a:ext>
              </a:extLst>
            </p:cNvPr>
            <p:cNvSpPr>
              <a:spLocks noEditPoints="1"/>
            </p:cNvSpPr>
            <p:nvPr userDrawn="1"/>
          </p:nvSpPr>
          <p:spPr bwMode="auto">
            <a:xfrm>
              <a:off x="1940" y="198"/>
              <a:ext cx="234" cy="258"/>
            </a:xfrm>
            <a:custGeom>
              <a:avLst/>
              <a:gdLst>
                <a:gd name="T0" fmla="*/ 369 w 99"/>
                <a:gd name="T1" fmla="*/ 279 h 109"/>
                <a:gd name="T2" fmla="*/ 532 w 99"/>
                <a:gd name="T3" fmla="*/ 135 h 109"/>
                <a:gd name="T4" fmla="*/ 716 w 99"/>
                <a:gd name="T5" fmla="*/ 291 h 109"/>
                <a:gd name="T6" fmla="*/ 532 w 99"/>
                <a:gd name="T7" fmla="*/ 504 h 109"/>
                <a:gd name="T8" fmla="*/ 503 w 99"/>
                <a:gd name="T9" fmla="*/ 516 h 109"/>
                <a:gd name="T10" fmla="*/ 447 w 99"/>
                <a:gd name="T11" fmla="*/ 447 h 109"/>
                <a:gd name="T12" fmla="*/ 369 w 99"/>
                <a:gd name="T13" fmla="*/ 279 h 109"/>
                <a:gd name="T14" fmla="*/ 1045 w 99"/>
                <a:gd name="T15" fmla="*/ 1098 h 109"/>
                <a:gd name="T16" fmla="*/ 1229 w 99"/>
                <a:gd name="T17" fmla="*/ 914 h 109"/>
                <a:gd name="T18" fmla="*/ 1111 w 99"/>
                <a:gd name="T19" fmla="*/ 795 h 109"/>
                <a:gd name="T20" fmla="*/ 778 w 99"/>
                <a:gd name="T21" fmla="*/ 1127 h 109"/>
                <a:gd name="T22" fmla="*/ 778 w 99"/>
                <a:gd name="T23" fmla="*/ 1127 h 109"/>
                <a:gd name="T24" fmla="*/ 447 w 99"/>
                <a:gd name="T25" fmla="*/ 1288 h 109"/>
                <a:gd name="T26" fmla="*/ 173 w 99"/>
                <a:gd name="T27" fmla="*/ 1037 h 109"/>
                <a:gd name="T28" fmla="*/ 447 w 99"/>
                <a:gd name="T29" fmla="*/ 746 h 109"/>
                <a:gd name="T30" fmla="*/ 463 w 99"/>
                <a:gd name="T31" fmla="*/ 729 h 109"/>
                <a:gd name="T32" fmla="*/ 697 w 99"/>
                <a:gd name="T33" fmla="*/ 996 h 109"/>
                <a:gd name="T34" fmla="*/ 832 w 99"/>
                <a:gd name="T35" fmla="*/ 873 h 109"/>
                <a:gd name="T36" fmla="*/ 610 w 99"/>
                <a:gd name="T37" fmla="*/ 639 h 109"/>
                <a:gd name="T38" fmla="*/ 882 w 99"/>
                <a:gd name="T39" fmla="*/ 291 h 109"/>
                <a:gd name="T40" fmla="*/ 541 w 99"/>
                <a:gd name="T41" fmla="*/ 0 h 109"/>
                <a:gd name="T42" fmla="*/ 184 w 99"/>
                <a:gd name="T43" fmla="*/ 303 h 109"/>
                <a:gd name="T44" fmla="*/ 357 w 99"/>
                <a:gd name="T45" fmla="*/ 611 h 109"/>
                <a:gd name="T46" fmla="*/ 262 w 99"/>
                <a:gd name="T47" fmla="*/ 660 h 109"/>
                <a:gd name="T48" fmla="*/ 0 w 99"/>
                <a:gd name="T49" fmla="*/ 1037 h 109"/>
                <a:gd name="T50" fmla="*/ 463 w 99"/>
                <a:gd name="T51" fmla="*/ 1446 h 109"/>
                <a:gd name="T52" fmla="*/ 910 w 99"/>
                <a:gd name="T53" fmla="*/ 1221 h 109"/>
                <a:gd name="T54" fmla="*/ 1085 w 99"/>
                <a:gd name="T55" fmla="*/ 1418 h 109"/>
                <a:gd name="T56" fmla="*/ 1307 w 99"/>
                <a:gd name="T57" fmla="*/ 1418 h 109"/>
                <a:gd name="T58" fmla="*/ 1045 w 99"/>
                <a:gd name="T59" fmla="*/ 1098 h 10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99" h="109">
                  <a:moveTo>
                    <a:pt x="28" y="21"/>
                  </a:moveTo>
                  <a:cubicBezTo>
                    <a:pt x="28" y="15"/>
                    <a:pt x="33" y="10"/>
                    <a:pt x="40" y="10"/>
                  </a:cubicBezTo>
                  <a:cubicBezTo>
                    <a:pt x="48" y="10"/>
                    <a:pt x="54" y="14"/>
                    <a:pt x="54" y="22"/>
                  </a:cubicBezTo>
                  <a:cubicBezTo>
                    <a:pt x="54" y="29"/>
                    <a:pt x="46" y="33"/>
                    <a:pt x="40" y="38"/>
                  </a:cubicBezTo>
                  <a:cubicBezTo>
                    <a:pt x="38" y="39"/>
                    <a:pt x="38" y="39"/>
                    <a:pt x="38" y="39"/>
                  </a:cubicBezTo>
                  <a:cubicBezTo>
                    <a:pt x="34" y="34"/>
                    <a:pt x="34" y="34"/>
                    <a:pt x="34" y="34"/>
                  </a:cubicBezTo>
                  <a:cubicBezTo>
                    <a:pt x="31" y="30"/>
                    <a:pt x="28" y="27"/>
                    <a:pt x="28" y="21"/>
                  </a:cubicBezTo>
                  <a:moveTo>
                    <a:pt x="79" y="83"/>
                  </a:moveTo>
                  <a:cubicBezTo>
                    <a:pt x="93" y="69"/>
                    <a:pt x="93" y="69"/>
                    <a:pt x="93" y="69"/>
                  </a:cubicBezTo>
                  <a:cubicBezTo>
                    <a:pt x="84" y="60"/>
                    <a:pt x="84" y="60"/>
                    <a:pt x="84" y="60"/>
                  </a:cubicBezTo>
                  <a:cubicBezTo>
                    <a:pt x="59" y="85"/>
                    <a:pt x="59" y="85"/>
                    <a:pt x="59" y="85"/>
                  </a:cubicBezTo>
                  <a:cubicBezTo>
                    <a:pt x="59" y="85"/>
                    <a:pt x="59" y="85"/>
                    <a:pt x="59" y="85"/>
                  </a:cubicBezTo>
                  <a:cubicBezTo>
                    <a:pt x="52" y="91"/>
                    <a:pt x="44" y="97"/>
                    <a:pt x="34" y="97"/>
                  </a:cubicBezTo>
                  <a:cubicBezTo>
                    <a:pt x="23" y="97"/>
                    <a:pt x="13" y="88"/>
                    <a:pt x="13" y="78"/>
                  </a:cubicBezTo>
                  <a:cubicBezTo>
                    <a:pt x="13" y="68"/>
                    <a:pt x="26" y="61"/>
                    <a:pt x="34" y="56"/>
                  </a:cubicBezTo>
                  <a:cubicBezTo>
                    <a:pt x="35" y="55"/>
                    <a:pt x="35" y="55"/>
                    <a:pt x="35" y="55"/>
                  </a:cubicBezTo>
                  <a:cubicBezTo>
                    <a:pt x="53" y="75"/>
                    <a:pt x="53" y="75"/>
                    <a:pt x="53" y="75"/>
                  </a:cubicBezTo>
                  <a:cubicBezTo>
                    <a:pt x="63" y="66"/>
                    <a:pt x="63" y="66"/>
                    <a:pt x="63" y="66"/>
                  </a:cubicBezTo>
                  <a:cubicBezTo>
                    <a:pt x="46" y="48"/>
                    <a:pt x="46" y="48"/>
                    <a:pt x="46" y="48"/>
                  </a:cubicBezTo>
                  <a:cubicBezTo>
                    <a:pt x="56" y="41"/>
                    <a:pt x="67" y="33"/>
                    <a:pt x="67" y="22"/>
                  </a:cubicBezTo>
                  <a:cubicBezTo>
                    <a:pt x="67" y="8"/>
                    <a:pt x="55" y="0"/>
                    <a:pt x="41" y="0"/>
                  </a:cubicBezTo>
                  <a:cubicBezTo>
                    <a:pt x="26" y="0"/>
                    <a:pt x="14" y="8"/>
                    <a:pt x="14" y="23"/>
                  </a:cubicBezTo>
                  <a:cubicBezTo>
                    <a:pt x="14" y="32"/>
                    <a:pt x="20" y="39"/>
                    <a:pt x="27" y="46"/>
                  </a:cubicBezTo>
                  <a:cubicBezTo>
                    <a:pt x="20" y="50"/>
                    <a:pt x="20" y="50"/>
                    <a:pt x="20" y="50"/>
                  </a:cubicBezTo>
                  <a:cubicBezTo>
                    <a:pt x="9" y="58"/>
                    <a:pt x="0" y="65"/>
                    <a:pt x="0" y="78"/>
                  </a:cubicBezTo>
                  <a:cubicBezTo>
                    <a:pt x="0" y="96"/>
                    <a:pt x="16" y="109"/>
                    <a:pt x="35" y="109"/>
                  </a:cubicBezTo>
                  <a:cubicBezTo>
                    <a:pt x="48" y="109"/>
                    <a:pt x="60" y="102"/>
                    <a:pt x="69" y="92"/>
                  </a:cubicBezTo>
                  <a:cubicBezTo>
                    <a:pt x="82" y="107"/>
                    <a:pt x="82" y="107"/>
                    <a:pt x="82" y="107"/>
                  </a:cubicBezTo>
                  <a:cubicBezTo>
                    <a:pt x="99" y="107"/>
                    <a:pt x="99" y="107"/>
                    <a:pt x="99" y="107"/>
                  </a:cubicBezTo>
                  <a:lnTo>
                    <a:pt x="79" y="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2" name="Freeform 9">
              <a:extLst>
                <a:ext uri="{FF2B5EF4-FFF2-40B4-BE49-F238E27FC236}">
                  <a16:creationId xmlns:a16="http://schemas.microsoft.com/office/drawing/2014/main" id="{6F842777-35CC-02F3-51BE-54A28DEAE60A}"/>
                </a:ext>
              </a:extLst>
            </p:cNvPr>
            <p:cNvSpPr>
              <a:spLocks/>
            </p:cNvSpPr>
            <p:nvPr userDrawn="1"/>
          </p:nvSpPr>
          <p:spPr bwMode="auto">
            <a:xfrm>
              <a:off x="2219" y="203"/>
              <a:ext cx="115" cy="248"/>
            </a:xfrm>
            <a:custGeom>
              <a:avLst/>
              <a:gdLst>
                <a:gd name="T0" fmla="*/ 33 w 115"/>
                <a:gd name="T1" fmla="*/ 0 h 248"/>
                <a:gd name="T2" fmla="*/ 0 w 115"/>
                <a:gd name="T3" fmla="*/ 0 h 248"/>
                <a:gd name="T4" fmla="*/ 0 w 115"/>
                <a:gd name="T5" fmla="*/ 248 h 248"/>
                <a:gd name="T6" fmla="*/ 115 w 115"/>
                <a:gd name="T7" fmla="*/ 248 h 248"/>
                <a:gd name="T8" fmla="*/ 115 w 115"/>
                <a:gd name="T9" fmla="*/ 220 h 248"/>
                <a:gd name="T10" fmla="*/ 33 w 115"/>
                <a:gd name="T11" fmla="*/ 220 h 248"/>
                <a:gd name="T12" fmla="*/ 33 w 115"/>
                <a:gd name="T13" fmla="*/ 0 h 2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5" h="248">
                  <a:moveTo>
                    <a:pt x="33" y="0"/>
                  </a:moveTo>
                  <a:lnTo>
                    <a:pt x="0" y="0"/>
                  </a:lnTo>
                  <a:lnTo>
                    <a:pt x="0" y="248"/>
                  </a:lnTo>
                  <a:lnTo>
                    <a:pt x="115" y="248"/>
                  </a:lnTo>
                  <a:lnTo>
                    <a:pt x="115" y="220"/>
                  </a:lnTo>
                  <a:lnTo>
                    <a:pt x="33" y="220"/>
                  </a:lnTo>
                  <a:lnTo>
                    <a:pt x="3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3" name="Freeform 10">
              <a:extLst>
                <a:ext uri="{FF2B5EF4-FFF2-40B4-BE49-F238E27FC236}">
                  <a16:creationId xmlns:a16="http://schemas.microsoft.com/office/drawing/2014/main" id="{D42B88A3-9C7A-50DE-8F47-F8D4AD64A603}"/>
                </a:ext>
              </a:extLst>
            </p:cNvPr>
            <p:cNvSpPr>
              <a:spLocks/>
            </p:cNvSpPr>
            <p:nvPr userDrawn="1"/>
          </p:nvSpPr>
          <p:spPr bwMode="auto">
            <a:xfrm>
              <a:off x="2441" y="196"/>
              <a:ext cx="264" cy="258"/>
            </a:xfrm>
            <a:custGeom>
              <a:avLst/>
              <a:gdLst>
                <a:gd name="T0" fmla="*/ 877 w 112"/>
                <a:gd name="T1" fmla="*/ 717 h 109"/>
                <a:gd name="T2" fmla="*/ 877 w 112"/>
                <a:gd name="T3" fmla="*/ 873 h 109"/>
                <a:gd name="T4" fmla="*/ 1256 w 112"/>
                <a:gd name="T5" fmla="*/ 873 h 109"/>
                <a:gd name="T6" fmla="*/ 773 w 112"/>
                <a:gd name="T7" fmla="*/ 1288 h 109"/>
                <a:gd name="T8" fmla="*/ 184 w 112"/>
                <a:gd name="T9" fmla="*/ 729 h 109"/>
                <a:gd name="T10" fmla="*/ 783 w 112"/>
                <a:gd name="T11" fmla="*/ 156 h 109"/>
                <a:gd name="T12" fmla="*/ 1256 w 112"/>
                <a:gd name="T13" fmla="*/ 386 h 109"/>
                <a:gd name="T14" fmla="*/ 1388 w 112"/>
                <a:gd name="T15" fmla="*/ 279 h 109"/>
                <a:gd name="T16" fmla="*/ 773 w 112"/>
                <a:gd name="T17" fmla="*/ 0 h 109"/>
                <a:gd name="T18" fmla="*/ 0 w 112"/>
                <a:gd name="T19" fmla="*/ 729 h 109"/>
                <a:gd name="T20" fmla="*/ 761 w 112"/>
                <a:gd name="T21" fmla="*/ 1446 h 109"/>
                <a:gd name="T22" fmla="*/ 1466 w 112"/>
                <a:gd name="T23" fmla="*/ 783 h 109"/>
                <a:gd name="T24" fmla="*/ 1466 w 112"/>
                <a:gd name="T25" fmla="*/ 717 h 109"/>
                <a:gd name="T26" fmla="*/ 877 w 112"/>
                <a:gd name="T27" fmla="*/ 717 h 10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2" h="109">
                  <a:moveTo>
                    <a:pt x="67" y="54"/>
                  </a:moveTo>
                  <a:cubicBezTo>
                    <a:pt x="67" y="66"/>
                    <a:pt x="67" y="66"/>
                    <a:pt x="67" y="66"/>
                  </a:cubicBezTo>
                  <a:cubicBezTo>
                    <a:pt x="96" y="66"/>
                    <a:pt x="96" y="66"/>
                    <a:pt x="96" y="66"/>
                  </a:cubicBezTo>
                  <a:cubicBezTo>
                    <a:pt x="96" y="83"/>
                    <a:pt x="77" y="97"/>
                    <a:pt x="59" y="97"/>
                  </a:cubicBezTo>
                  <a:cubicBezTo>
                    <a:pt x="34" y="97"/>
                    <a:pt x="14" y="77"/>
                    <a:pt x="14" y="55"/>
                  </a:cubicBezTo>
                  <a:cubicBezTo>
                    <a:pt x="14" y="31"/>
                    <a:pt x="34" y="12"/>
                    <a:pt x="60" y="12"/>
                  </a:cubicBezTo>
                  <a:cubicBezTo>
                    <a:pt x="74" y="12"/>
                    <a:pt x="88" y="19"/>
                    <a:pt x="96" y="29"/>
                  </a:cubicBezTo>
                  <a:cubicBezTo>
                    <a:pt x="106" y="21"/>
                    <a:pt x="106" y="21"/>
                    <a:pt x="106" y="21"/>
                  </a:cubicBezTo>
                  <a:cubicBezTo>
                    <a:pt x="95" y="8"/>
                    <a:pt x="77" y="0"/>
                    <a:pt x="59" y="0"/>
                  </a:cubicBezTo>
                  <a:cubicBezTo>
                    <a:pt x="26" y="0"/>
                    <a:pt x="0" y="25"/>
                    <a:pt x="0" y="55"/>
                  </a:cubicBezTo>
                  <a:cubicBezTo>
                    <a:pt x="0" y="84"/>
                    <a:pt x="26" y="109"/>
                    <a:pt x="58" y="109"/>
                  </a:cubicBezTo>
                  <a:cubicBezTo>
                    <a:pt x="90" y="109"/>
                    <a:pt x="112" y="87"/>
                    <a:pt x="112" y="59"/>
                  </a:cubicBezTo>
                  <a:cubicBezTo>
                    <a:pt x="112" y="54"/>
                    <a:pt x="112" y="54"/>
                    <a:pt x="112" y="54"/>
                  </a:cubicBezTo>
                  <a:lnTo>
                    <a:pt x="67" y="5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4" name="Freeform 11">
              <a:extLst>
                <a:ext uri="{FF2B5EF4-FFF2-40B4-BE49-F238E27FC236}">
                  <a16:creationId xmlns:a16="http://schemas.microsoft.com/office/drawing/2014/main" id="{5F5538AB-4111-8158-1CB3-8C28BDE3EF23}"/>
                </a:ext>
              </a:extLst>
            </p:cNvPr>
            <p:cNvSpPr>
              <a:spLocks/>
            </p:cNvSpPr>
            <p:nvPr userDrawn="1"/>
          </p:nvSpPr>
          <p:spPr bwMode="auto">
            <a:xfrm>
              <a:off x="2715" y="191"/>
              <a:ext cx="262" cy="258"/>
            </a:xfrm>
            <a:custGeom>
              <a:avLst/>
              <a:gdLst>
                <a:gd name="T0" fmla="*/ 262 w 262"/>
                <a:gd name="T1" fmla="*/ 258 h 258"/>
                <a:gd name="T2" fmla="*/ 127 w 262"/>
                <a:gd name="T3" fmla="*/ 0 h 258"/>
                <a:gd name="T4" fmla="*/ 0 w 262"/>
                <a:gd name="T5" fmla="*/ 258 h 258"/>
                <a:gd name="T6" fmla="*/ 38 w 262"/>
                <a:gd name="T7" fmla="*/ 258 h 258"/>
                <a:gd name="T8" fmla="*/ 132 w 262"/>
                <a:gd name="T9" fmla="*/ 69 h 258"/>
                <a:gd name="T10" fmla="*/ 179 w 262"/>
                <a:gd name="T11" fmla="*/ 168 h 258"/>
                <a:gd name="T12" fmla="*/ 113 w 262"/>
                <a:gd name="T13" fmla="*/ 168 h 258"/>
                <a:gd name="T14" fmla="*/ 101 w 262"/>
                <a:gd name="T15" fmla="*/ 197 h 258"/>
                <a:gd name="T16" fmla="*/ 193 w 262"/>
                <a:gd name="T17" fmla="*/ 197 h 258"/>
                <a:gd name="T18" fmla="*/ 224 w 262"/>
                <a:gd name="T19" fmla="*/ 258 h 258"/>
                <a:gd name="T20" fmla="*/ 262 w 262"/>
                <a:gd name="T21" fmla="*/ 258 h 25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2" h="258">
                  <a:moveTo>
                    <a:pt x="262" y="258"/>
                  </a:moveTo>
                  <a:lnTo>
                    <a:pt x="127" y="0"/>
                  </a:lnTo>
                  <a:lnTo>
                    <a:pt x="0" y="258"/>
                  </a:lnTo>
                  <a:lnTo>
                    <a:pt x="38" y="258"/>
                  </a:lnTo>
                  <a:lnTo>
                    <a:pt x="132" y="69"/>
                  </a:lnTo>
                  <a:lnTo>
                    <a:pt x="179" y="168"/>
                  </a:lnTo>
                  <a:lnTo>
                    <a:pt x="113" y="168"/>
                  </a:lnTo>
                  <a:lnTo>
                    <a:pt x="101" y="197"/>
                  </a:lnTo>
                  <a:lnTo>
                    <a:pt x="193" y="197"/>
                  </a:lnTo>
                  <a:lnTo>
                    <a:pt x="224" y="258"/>
                  </a:lnTo>
                  <a:lnTo>
                    <a:pt x="262" y="2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5" name="Freeform 12">
              <a:extLst>
                <a:ext uri="{FF2B5EF4-FFF2-40B4-BE49-F238E27FC236}">
                  <a16:creationId xmlns:a16="http://schemas.microsoft.com/office/drawing/2014/main" id="{43D4E18A-39FE-54A0-C725-9B1BAD8EA707}"/>
                </a:ext>
              </a:extLst>
            </p:cNvPr>
            <p:cNvSpPr>
              <a:spLocks/>
            </p:cNvSpPr>
            <p:nvPr userDrawn="1"/>
          </p:nvSpPr>
          <p:spPr bwMode="auto">
            <a:xfrm>
              <a:off x="2960" y="203"/>
              <a:ext cx="163" cy="246"/>
            </a:xfrm>
            <a:custGeom>
              <a:avLst/>
              <a:gdLst>
                <a:gd name="T0" fmla="*/ 100 w 163"/>
                <a:gd name="T1" fmla="*/ 29 h 246"/>
                <a:gd name="T2" fmla="*/ 163 w 163"/>
                <a:gd name="T3" fmla="*/ 29 h 246"/>
                <a:gd name="T4" fmla="*/ 163 w 163"/>
                <a:gd name="T5" fmla="*/ 0 h 246"/>
                <a:gd name="T6" fmla="*/ 0 w 163"/>
                <a:gd name="T7" fmla="*/ 0 h 246"/>
                <a:gd name="T8" fmla="*/ 0 w 163"/>
                <a:gd name="T9" fmla="*/ 29 h 246"/>
                <a:gd name="T10" fmla="*/ 64 w 163"/>
                <a:gd name="T11" fmla="*/ 29 h 246"/>
                <a:gd name="T12" fmla="*/ 64 w 163"/>
                <a:gd name="T13" fmla="*/ 246 h 246"/>
                <a:gd name="T14" fmla="*/ 100 w 163"/>
                <a:gd name="T15" fmla="*/ 246 h 246"/>
                <a:gd name="T16" fmla="*/ 100 w 163"/>
                <a:gd name="T17" fmla="*/ 29 h 2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3" h="246">
                  <a:moveTo>
                    <a:pt x="100" y="29"/>
                  </a:moveTo>
                  <a:lnTo>
                    <a:pt x="163" y="29"/>
                  </a:lnTo>
                  <a:lnTo>
                    <a:pt x="163" y="0"/>
                  </a:lnTo>
                  <a:lnTo>
                    <a:pt x="0" y="0"/>
                  </a:lnTo>
                  <a:lnTo>
                    <a:pt x="0" y="29"/>
                  </a:lnTo>
                  <a:lnTo>
                    <a:pt x="64" y="29"/>
                  </a:lnTo>
                  <a:lnTo>
                    <a:pt x="64" y="246"/>
                  </a:lnTo>
                  <a:lnTo>
                    <a:pt x="100" y="246"/>
                  </a:lnTo>
                  <a:lnTo>
                    <a:pt x="10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6" name="Freeform 13">
              <a:extLst>
                <a:ext uri="{FF2B5EF4-FFF2-40B4-BE49-F238E27FC236}">
                  <a16:creationId xmlns:a16="http://schemas.microsoft.com/office/drawing/2014/main" id="{CD0DB24C-0FCD-7EF5-B9C1-814BE322B79A}"/>
                </a:ext>
              </a:extLst>
            </p:cNvPr>
            <p:cNvSpPr>
              <a:spLocks/>
            </p:cNvSpPr>
            <p:nvPr userDrawn="1"/>
          </p:nvSpPr>
          <p:spPr bwMode="auto">
            <a:xfrm>
              <a:off x="3171" y="203"/>
              <a:ext cx="144" cy="246"/>
            </a:xfrm>
            <a:custGeom>
              <a:avLst/>
              <a:gdLst>
                <a:gd name="T0" fmla="*/ 0 w 144"/>
                <a:gd name="T1" fmla="*/ 246 h 246"/>
                <a:gd name="T2" fmla="*/ 144 w 144"/>
                <a:gd name="T3" fmla="*/ 246 h 246"/>
                <a:gd name="T4" fmla="*/ 144 w 144"/>
                <a:gd name="T5" fmla="*/ 218 h 246"/>
                <a:gd name="T6" fmla="*/ 33 w 144"/>
                <a:gd name="T7" fmla="*/ 218 h 246"/>
                <a:gd name="T8" fmla="*/ 33 w 144"/>
                <a:gd name="T9" fmla="*/ 137 h 246"/>
                <a:gd name="T10" fmla="*/ 141 w 144"/>
                <a:gd name="T11" fmla="*/ 137 h 246"/>
                <a:gd name="T12" fmla="*/ 141 w 144"/>
                <a:gd name="T13" fmla="*/ 111 h 246"/>
                <a:gd name="T14" fmla="*/ 33 w 144"/>
                <a:gd name="T15" fmla="*/ 111 h 246"/>
                <a:gd name="T16" fmla="*/ 33 w 144"/>
                <a:gd name="T17" fmla="*/ 29 h 246"/>
                <a:gd name="T18" fmla="*/ 144 w 144"/>
                <a:gd name="T19" fmla="*/ 29 h 246"/>
                <a:gd name="T20" fmla="*/ 144 w 144"/>
                <a:gd name="T21" fmla="*/ 0 h 246"/>
                <a:gd name="T22" fmla="*/ 0 w 144"/>
                <a:gd name="T23" fmla="*/ 0 h 246"/>
                <a:gd name="T24" fmla="*/ 0 w 144"/>
                <a:gd name="T25" fmla="*/ 246 h 24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4" h="246">
                  <a:moveTo>
                    <a:pt x="0" y="246"/>
                  </a:moveTo>
                  <a:lnTo>
                    <a:pt x="144" y="246"/>
                  </a:lnTo>
                  <a:lnTo>
                    <a:pt x="144" y="218"/>
                  </a:lnTo>
                  <a:lnTo>
                    <a:pt x="33" y="218"/>
                  </a:lnTo>
                  <a:lnTo>
                    <a:pt x="33" y="137"/>
                  </a:lnTo>
                  <a:lnTo>
                    <a:pt x="141" y="137"/>
                  </a:lnTo>
                  <a:lnTo>
                    <a:pt x="141" y="111"/>
                  </a:lnTo>
                  <a:lnTo>
                    <a:pt x="33" y="111"/>
                  </a:lnTo>
                  <a:lnTo>
                    <a:pt x="33" y="29"/>
                  </a:lnTo>
                  <a:lnTo>
                    <a:pt x="144" y="29"/>
                  </a:lnTo>
                  <a:lnTo>
                    <a:pt x="144" y="0"/>
                  </a:lnTo>
                  <a:lnTo>
                    <a:pt x="0" y="0"/>
                  </a:lnTo>
                  <a:lnTo>
                    <a:pt x="0" y="2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7" name="Freeform 14">
              <a:extLst>
                <a:ext uri="{FF2B5EF4-FFF2-40B4-BE49-F238E27FC236}">
                  <a16:creationId xmlns:a16="http://schemas.microsoft.com/office/drawing/2014/main" id="{53EABD33-4015-058C-52DA-76D98772F536}"/>
                </a:ext>
              </a:extLst>
            </p:cNvPr>
            <p:cNvSpPr>
              <a:spLocks/>
            </p:cNvSpPr>
            <p:nvPr userDrawn="1"/>
          </p:nvSpPr>
          <p:spPr bwMode="auto">
            <a:xfrm>
              <a:off x="3360" y="196"/>
              <a:ext cx="170" cy="258"/>
            </a:xfrm>
            <a:custGeom>
              <a:avLst/>
              <a:gdLst>
                <a:gd name="T0" fmla="*/ 897 w 72"/>
                <a:gd name="T1" fmla="*/ 213 h 109"/>
                <a:gd name="T2" fmla="*/ 512 w 72"/>
                <a:gd name="T3" fmla="*/ 0 h 109"/>
                <a:gd name="T4" fmla="*/ 66 w 72"/>
                <a:gd name="T5" fmla="*/ 357 h 109"/>
                <a:gd name="T6" fmla="*/ 397 w 72"/>
                <a:gd name="T7" fmla="*/ 717 h 109"/>
                <a:gd name="T8" fmla="*/ 503 w 72"/>
                <a:gd name="T9" fmla="*/ 757 h 109"/>
                <a:gd name="T10" fmla="*/ 763 w 72"/>
                <a:gd name="T11" fmla="*/ 1020 h 109"/>
                <a:gd name="T12" fmla="*/ 475 w 72"/>
                <a:gd name="T13" fmla="*/ 1288 h 109"/>
                <a:gd name="T14" fmla="*/ 184 w 72"/>
                <a:gd name="T15" fmla="*/ 1020 h 109"/>
                <a:gd name="T16" fmla="*/ 0 w 72"/>
                <a:gd name="T17" fmla="*/ 1058 h 109"/>
                <a:gd name="T18" fmla="*/ 463 w 72"/>
                <a:gd name="T19" fmla="*/ 1446 h 109"/>
                <a:gd name="T20" fmla="*/ 947 w 72"/>
                <a:gd name="T21" fmla="*/ 1020 h 109"/>
                <a:gd name="T22" fmla="*/ 569 w 72"/>
                <a:gd name="T23" fmla="*/ 599 h 109"/>
                <a:gd name="T24" fmla="*/ 463 w 72"/>
                <a:gd name="T25" fmla="*/ 554 h 109"/>
                <a:gd name="T26" fmla="*/ 250 w 72"/>
                <a:gd name="T27" fmla="*/ 357 h 109"/>
                <a:gd name="T28" fmla="*/ 503 w 72"/>
                <a:gd name="T29" fmla="*/ 173 h 109"/>
                <a:gd name="T30" fmla="*/ 753 w 72"/>
                <a:gd name="T31" fmla="*/ 291 h 109"/>
                <a:gd name="T32" fmla="*/ 897 w 72"/>
                <a:gd name="T33" fmla="*/ 213 h 1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109">
                  <a:moveTo>
                    <a:pt x="68" y="16"/>
                  </a:moveTo>
                  <a:cubicBezTo>
                    <a:pt x="62" y="6"/>
                    <a:pt x="51" y="0"/>
                    <a:pt x="39" y="0"/>
                  </a:cubicBezTo>
                  <a:cubicBezTo>
                    <a:pt x="21" y="0"/>
                    <a:pt x="5" y="11"/>
                    <a:pt x="5" y="27"/>
                  </a:cubicBezTo>
                  <a:cubicBezTo>
                    <a:pt x="5" y="42"/>
                    <a:pt x="17" y="49"/>
                    <a:pt x="30" y="54"/>
                  </a:cubicBezTo>
                  <a:cubicBezTo>
                    <a:pt x="38" y="57"/>
                    <a:pt x="38" y="57"/>
                    <a:pt x="38" y="57"/>
                  </a:cubicBezTo>
                  <a:cubicBezTo>
                    <a:pt x="48" y="61"/>
                    <a:pt x="58" y="66"/>
                    <a:pt x="58" y="77"/>
                  </a:cubicBezTo>
                  <a:cubicBezTo>
                    <a:pt x="58" y="88"/>
                    <a:pt x="49" y="97"/>
                    <a:pt x="36" y="97"/>
                  </a:cubicBezTo>
                  <a:cubicBezTo>
                    <a:pt x="24" y="97"/>
                    <a:pt x="14" y="89"/>
                    <a:pt x="14" y="77"/>
                  </a:cubicBezTo>
                  <a:cubicBezTo>
                    <a:pt x="0" y="80"/>
                    <a:pt x="0" y="80"/>
                    <a:pt x="0" y="80"/>
                  </a:cubicBezTo>
                  <a:cubicBezTo>
                    <a:pt x="2" y="97"/>
                    <a:pt x="17" y="109"/>
                    <a:pt x="35" y="109"/>
                  </a:cubicBezTo>
                  <a:cubicBezTo>
                    <a:pt x="56" y="109"/>
                    <a:pt x="72" y="96"/>
                    <a:pt x="72" y="77"/>
                  </a:cubicBezTo>
                  <a:cubicBezTo>
                    <a:pt x="72" y="59"/>
                    <a:pt x="60" y="51"/>
                    <a:pt x="43" y="45"/>
                  </a:cubicBezTo>
                  <a:cubicBezTo>
                    <a:pt x="35" y="42"/>
                    <a:pt x="35" y="42"/>
                    <a:pt x="35" y="42"/>
                  </a:cubicBezTo>
                  <a:cubicBezTo>
                    <a:pt x="28" y="40"/>
                    <a:pt x="19" y="36"/>
                    <a:pt x="19" y="27"/>
                  </a:cubicBezTo>
                  <a:cubicBezTo>
                    <a:pt x="19" y="18"/>
                    <a:pt x="29" y="13"/>
                    <a:pt x="38" y="13"/>
                  </a:cubicBezTo>
                  <a:cubicBezTo>
                    <a:pt x="47" y="13"/>
                    <a:pt x="53" y="16"/>
                    <a:pt x="57" y="22"/>
                  </a:cubicBezTo>
                  <a:lnTo>
                    <a:pt x="68"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grpSp>
    </p:spTree>
    <p:extLst>
      <p:ext uri="{BB962C8B-B14F-4D97-AF65-F5344CB8AC3E}">
        <p14:creationId xmlns:p14="http://schemas.microsoft.com/office/powerpoint/2010/main" val="235816189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blank" preserve="1">
  <p:cSld name="Blank No Footer">
    <p:spTree>
      <p:nvGrpSpPr>
        <p:cNvPr id="1" name=""/>
        <p:cNvGrpSpPr/>
        <p:nvPr/>
      </p:nvGrpSpPr>
      <p:grpSpPr>
        <a:xfrm>
          <a:off x="0" y="0"/>
          <a:ext cx="0" cy="0"/>
          <a:chOff x="0" y="0"/>
          <a:chExt cx="0" cy="0"/>
        </a:xfrm>
      </p:grpSpPr>
      <p:grpSp>
        <p:nvGrpSpPr>
          <p:cNvPr id="2" name="Group 5">
            <a:extLst>
              <a:ext uri="{FF2B5EF4-FFF2-40B4-BE49-F238E27FC236}">
                <a16:creationId xmlns:a16="http://schemas.microsoft.com/office/drawing/2014/main" id="{70096911-16C4-E550-4762-1D4704FFE0E6}"/>
              </a:ext>
            </a:extLst>
          </p:cNvPr>
          <p:cNvGrpSpPr>
            <a:grpSpLocks noChangeAspect="1"/>
          </p:cNvGrpSpPr>
          <p:nvPr userDrawn="1"/>
        </p:nvGrpSpPr>
        <p:grpSpPr bwMode="auto">
          <a:xfrm>
            <a:off x="9315350" y="0"/>
            <a:ext cx="1541463" cy="444500"/>
            <a:chOff x="1536" y="7"/>
            <a:chExt cx="2190" cy="631"/>
          </a:xfrm>
        </p:grpSpPr>
        <p:sp>
          <p:nvSpPr>
            <p:cNvPr id="14" name="AutoShape 4">
              <a:extLst>
                <a:ext uri="{FF2B5EF4-FFF2-40B4-BE49-F238E27FC236}">
                  <a16:creationId xmlns:a16="http://schemas.microsoft.com/office/drawing/2014/main" id="{CE331BEA-ABFA-D3E4-1982-28ABC679E16D}"/>
                </a:ext>
              </a:extLst>
            </p:cNvPr>
            <p:cNvSpPr>
              <a:spLocks noChangeAspect="1" noChangeArrowheads="1" noTextEdit="1"/>
            </p:cNvSpPr>
            <p:nvPr userDrawn="1"/>
          </p:nvSpPr>
          <p:spPr bwMode="auto">
            <a:xfrm>
              <a:off x="1536" y="7"/>
              <a:ext cx="2190" cy="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400" dirty="0"/>
            </a:p>
          </p:txBody>
        </p:sp>
        <p:sp>
          <p:nvSpPr>
            <p:cNvPr id="15" name="Rectangle 6">
              <a:extLst>
                <a:ext uri="{FF2B5EF4-FFF2-40B4-BE49-F238E27FC236}">
                  <a16:creationId xmlns:a16="http://schemas.microsoft.com/office/drawing/2014/main" id="{FCB4DA57-ADF7-B727-6722-96F25A77DD23}"/>
                </a:ext>
              </a:extLst>
            </p:cNvPr>
            <p:cNvSpPr>
              <a:spLocks noChangeArrowheads="1"/>
            </p:cNvSpPr>
            <p:nvPr userDrawn="1"/>
          </p:nvSpPr>
          <p:spPr bwMode="auto">
            <a:xfrm>
              <a:off x="1536" y="7"/>
              <a:ext cx="2188" cy="633"/>
            </a:xfrm>
            <a:prstGeom prst="rect">
              <a:avLst/>
            </a:prstGeom>
            <a:solidFill>
              <a:srgbClr val="465D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1400">
                  <a:solidFill>
                    <a:schemeClr val="tx1"/>
                  </a:solidFill>
                  <a:latin typeface="Arial" pitchFamily="34" charset="0"/>
                  <a:ea typeface="Osaka"/>
                  <a:cs typeface="Osaka"/>
                </a:defRPr>
              </a:lvl1pPr>
              <a:lvl2pPr marL="742950" indent="-285750" algn="ctr" eaLnBrk="0" hangingPunct="0">
                <a:defRPr sz="1400">
                  <a:solidFill>
                    <a:schemeClr val="tx1"/>
                  </a:solidFill>
                  <a:latin typeface="Arial" pitchFamily="34" charset="0"/>
                  <a:ea typeface="Osaka"/>
                  <a:cs typeface="Osaka"/>
                </a:defRPr>
              </a:lvl2pPr>
              <a:lvl3pPr marL="1143000" indent="-228600" algn="ctr" eaLnBrk="0" hangingPunct="0">
                <a:defRPr sz="1400">
                  <a:solidFill>
                    <a:schemeClr val="tx1"/>
                  </a:solidFill>
                  <a:latin typeface="Arial" pitchFamily="34" charset="0"/>
                  <a:ea typeface="Osaka"/>
                  <a:cs typeface="Osaka"/>
                </a:defRPr>
              </a:lvl3pPr>
              <a:lvl4pPr marL="1600200" indent="-228600" algn="ctr" eaLnBrk="0" hangingPunct="0">
                <a:defRPr sz="1400">
                  <a:solidFill>
                    <a:schemeClr val="tx1"/>
                  </a:solidFill>
                  <a:latin typeface="Arial" pitchFamily="34" charset="0"/>
                  <a:ea typeface="Osaka"/>
                  <a:cs typeface="Osaka"/>
                </a:defRPr>
              </a:lvl4pPr>
              <a:lvl5pPr marL="2057400" indent="-228600" algn="ctr" eaLnBrk="0" hangingPunct="0">
                <a:defRPr sz="1400">
                  <a:solidFill>
                    <a:schemeClr val="tx1"/>
                  </a:solidFill>
                  <a:latin typeface="Arial" pitchFamily="34" charset="0"/>
                  <a:ea typeface="Osaka"/>
                  <a:cs typeface="Osaka"/>
                </a:defRPr>
              </a:lvl5pPr>
              <a:lvl6pPr marL="2514600" indent="-228600" algn="ctr" eaLnBrk="0" fontAlgn="base" hangingPunct="0">
                <a:spcBef>
                  <a:spcPct val="0"/>
                </a:spcBef>
                <a:spcAft>
                  <a:spcPct val="0"/>
                </a:spcAft>
                <a:defRPr sz="1400">
                  <a:solidFill>
                    <a:schemeClr val="tx1"/>
                  </a:solidFill>
                  <a:latin typeface="Arial" pitchFamily="34" charset="0"/>
                  <a:ea typeface="Osaka"/>
                  <a:cs typeface="Osaka"/>
                </a:defRPr>
              </a:lvl6pPr>
              <a:lvl7pPr marL="2971800" indent="-228600" algn="ctr" eaLnBrk="0" fontAlgn="base" hangingPunct="0">
                <a:spcBef>
                  <a:spcPct val="0"/>
                </a:spcBef>
                <a:spcAft>
                  <a:spcPct val="0"/>
                </a:spcAft>
                <a:defRPr sz="1400">
                  <a:solidFill>
                    <a:schemeClr val="tx1"/>
                  </a:solidFill>
                  <a:latin typeface="Arial" pitchFamily="34" charset="0"/>
                  <a:ea typeface="Osaka"/>
                  <a:cs typeface="Osaka"/>
                </a:defRPr>
              </a:lvl7pPr>
              <a:lvl8pPr marL="3429000" indent="-228600" algn="ctr" eaLnBrk="0" fontAlgn="base" hangingPunct="0">
                <a:spcBef>
                  <a:spcPct val="0"/>
                </a:spcBef>
                <a:spcAft>
                  <a:spcPct val="0"/>
                </a:spcAft>
                <a:defRPr sz="1400">
                  <a:solidFill>
                    <a:schemeClr val="tx1"/>
                  </a:solidFill>
                  <a:latin typeface="Arial" pitchFamily="34" charset="0"/>
                  <a:ea typeface="Osaka"/>
                  <a:cs typeface="Osaka"/>
                </a:defRPr>
              </a:lvl8pPr>
              <a:lvl9pPr marL="3886200" indent="-228600" algn="ctr" eaLnBrk="0" fontAlgn="base" hangingPunct="0">
                <a:spcBef>
                  <a:spcPct val="0"/>
                </a:spcBef>
                <a:spcAft>
                  <a:spcPct val="0"/>
                </a:spcAft>
                <a:defRPr sz="1400">
                  <a:solidFill>
                    <a:schemeClr val="tx1"/>
                  </a:solidFill>
                  <a:latin typeface="Arial" pitchFamily="34" charset="0"/>
                  <a:ea typeface="Osaka"/>
                  <a:cs typeface="Osaka"/>
                </a:defRPr>
              </a:lvl9pPr>
            </a:lstStyle>
            <a:p>
              <a:pPr>
                <a:defRPr/>
              </a:pPr>
              <a:endParaRPr lang="en-US" altLang="en-US" sz="1400" dirty="0"/>
            </a:p>
          </p:txBody>
        </p:sp>
        <p:sp>
          <p:nvSpPr>
            <p:cNvPr id="16" name="Freeform 7">
              <a:extLst>
                <a:ext uri="{FF2B5EF4-FFF2-40B4-BE49-F238E27FC236}">
                  <a16:creationId xmlns:a16="http://schemas.microsoft.com/office/drawing/2014/main" id="{FAC1B739-5A36-CF70-8349-E84BE689E5FF}"/>
                </a:ext>
              </a:extLst>
            </p:cNvPr>
            <p:cNvSpPr>
              <a:spLocks/>
            </p:cNvSpPr>
            <p:nvPr userDrawn="1"/>
          </p:nvSpPr>
          <p:spPr bwMode="auto">
            <a:xfrm>
              <a:off x="1732" y="203"/>
              <a:ext cx="196" cy="248"/>
            </a:xfrm>
            <a:custGeom>
              <a:avLst/>
              <a:gdLst>
                <a:gd name="T0" fmla="*/ 33 w 196"/>
                <a:gd name="T1" fmla="*/ 107 h 248"/>
                <a:gd name="T2" fmla="*/ 33 w 196"/>
                <a:gd name="T3" fmla="*/ 0 h 248"/>
                <a:gd name="T4" fmla="*/ 0 w 196"/>
                <a:gd name="T5" fmla="*/ 0 h 248"/>
                <a:gd name="T6" fmla="*/ 0 w 196"/>
                <a:gd name="T7" fmla="*/ 248 h 248"/>
                <a:gd name="T8" fmla="*/ 33 w 196"/>
                <a:gd name="T9" fmla="*/ 248 h 248"/>
                <a:gd name="T10" fmla="*/ 33 w 196"/>
                <a:gd name="T11" fmla="*/ 144 h 248"/>
                <a:gd name="T12" fmla="*/ 47 w 196"/>
                <a:gd name="T13" fmla="*/ 133 h 248"/>
                <a:gd name="T14" fmla="*/ 149 w 196"/>
                <a:gd name="T15" fmla="*/ 248 h 248"/>
                <a:gd name="T16" fmla="*/ 196 w 196"/>
                <a:gd name="T17" fmla="*/ 248 h 248"/>
                <a:gd name="T18" fmla="*/ 71 w 196"/>
                <a:gd name="T19" fmla="*/ 111 h 248"/>
                <a:gd name="T20" fmla="*/ 194 w 196"/>
                <a:gd name="T21" fmla="*/ 0 h 248"/>
                <a:gd name="T22" fmla="*/ 149 w 196"/>
                <a:gd name="T23" fmla="*/ 0 h 248"/>
                <a:gd name="T24" fmla="*/ 33 w 196"/>
                <a:gd name="T25" fmla="*/ 107 h 2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6" h="248">
                  <a:moveTo>
                    <a:pt x="33" y="107"/>
                  </a:moveTo>
                  <a:lnTo>
                    <a:pt x="33" y="0"/>
                  </a:lnTo>
                  <a:lnTo>
                    <a:pt x="0" y="0"/>
                  </a:lnTo>
                  <a:lnTo>
                    <a:pt x="0" y="248"/>
                  </a:lnTo>
                  <a:lnTo>
                    <a:pt x="33" y="248"/>
                  </a:lnTo>
                  <a:lnTo>
                    <a:pt x="33" y="144"/>
                  </a:lnTo>
                  <a:lnTo>
                    <a:pt x="47" y="133"/>
                  </a:lnTo>
                  <a:lnTo>
                    <a:pt x="149" y="248"/>
                  </a:lnTo>
                  <a:lnTo>
                    <a:pt x="196" y="248"/>
                  </a:lnTo>
                  <a:lnTo>
                    <a:pt x="71" y="111"/>
                  </a:lnTo>
                  <a:lnTo>
                    <a:pt x="194" y="0"/>
                  </a:lnTo>
                  <a:lnTo>
                    <a:pt x="149" y="0"/>
                  </a:lnTo>
                  <a:lnTo>
                    <a:pt x="33" y="1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7" name="Freeform 8">
              <a:extLst>
                <a:ext uri="{FF2B5EF4-FFF2-40B4-BE49-F238E27FC236}">
                  <a16:creationId xmlns:a16="http://schemas.microsoft.com/office/drawing/2014/main" id="{AD800967-BF48-C997-11B0-0E99FFBD020E}"/>
                </a:ext>
              </a:extLst>
            </p:cNvPr>
            <p:cNvSpPr>
              <a:spLocks noEditPoints="1"/>
            </p:cNvSpPr>
            <p:nvPr userDrawn="1"/>
          </p:nvSpPr>
          <p:spPr bwMode="auto">
            <a:xfrm>
              <a:off x="1940" y="198"/>
              <a:ext cx="234" cy="258"/>
            </a:xfrm>
            <a:custGeom>
              <a:avLst/>
              <a:gdLst>
                <a:gd name="T0" fmla="*/ 369 w 99"/>
                <a:gd name="T1" fmla="*/ 279 h 109"/>
                <a:gd name="T2" fmla="*/ 532 w 99"/>
                <a:gd name="T3" fmla="*/ 135 h 109"/>
                <a:gd name="T4" fmla="*/ 716 w 99"/>
                <a:gd name="T5" fmla="*/ 291 h 109"/>
                <a:gd name="T6" fmla="*/ 532 w 99"/>
                <a:gd name="T7" fmla="*/ 504 h 109"/>
                <a:gd name="T8" fmla="*/ 503 w 99"/>
                <a:gd name="T9" fmla="*/ 516 h 109"/>
                <a:gd name="T10" fmla="*/ 447 w 99"/>
                <a:gd name="T11" fmla="*/ 447 h 109"/>
                <a:gd name="T12" fmla="*/ 369 w 99"/>
                <a:gd name="T13" fmla="*/ 279 h 109"/>
                <a:gd name="T14" fmla="*/ 1045 w 99"/>
                <a:gd name="T15" fmla="*/ 1098 h 109"/>
                <a:gd name="T16" fmla="*/ 1229 w 99"/>
                <a:gd name="T17" fmla="*/ 914 h 109"/>
                <a:gd name="T18" fmla="*/ 1111 w 99"/>
                <a:gd name="T19" fmla="*/ 795 h 109"/>
                <a:gd name="T20" fmla="*/ 778 w 99"/>
                <a:gd name="T21" fmla="*/ 1127 h 109"/>
                <a:gd name="T22" fmla="*/ 778 w 99"/>
                <a:gd name="T23" fmla="*/ 1127 h 109"/>
                <a:gd name="T24" fmla="*/ 447 w 99"/>
                <a:gd name="T25" fmla="*/ 1288 h 109"/>
                <a:gd name="T26" fmla="*/ 173 w 99"/>
                <a:gd name="T27" fmla="*/ 1037 h 109"/>
                <a:gd name="T28" fmla="*/ 447 w 99"/>
                <a:gd name="T29" fmla="*/ 746 h 109"/>
                <a:gd name="T30" fmla="*/ 463 w 99"/>
                <a:gd name="T31" fmla="*/ 729 h 109"/>
                <a:gd name="T32" fmla="*/ 697 w 99"/>
                <a:gd name="T33" fmla="*/ 996 h 109"/>
                <a:gd name="T34" fmla="*/ 832 w 99"/>
                <a:gd name="T35" fmla="*/ 873 h 109"/>
                <a:gd name="T36" fmla="*/ 610 w 99"/>
                <a:gd name="T37" fmla="*/ 639 h 109"/>
                <a:gd name="T38" fmla="*/ 882 w 99"/>
                <a:gd name="T39" fmla="*/ 291 h 109"/>
                <a:gd name="T40" fmla="*/ 541 w 99"/>
                <a:gd name="T41" fmla="*/ 0 h 109"/>
                <a:gd name="T42" fmla="*/ 184 w 99"/>
                <a:gd name="T43" fmla="*/ 303 h 109"/>
                <a:gd name="T44" fmla="*/ 357 w 99"/>
                <a:gd name="T45" fmla="*/ 611 h 109"/>
                <a:gd name="T46" fmla="*/ 262 w 99"/>
                <a:gd name="T47" fmla="*/ 660 h 109"/>
                <a:gd name="T48" fmla="*/ 0 w 99"/>
                <a:gd name="T49" fmla="*/ 1037 h 109"/>
                <a:gd name="T50" fmla="*/ 463 w 99"/>
                <a:gd name="T51" fmla="*/ 1446 h 109"/>
                <a:gd name="T52" fmla="*/ 910 w 99"/>
                <a:gd name="T53" fmla="*/ 1221 h 109"/>
                <a:gd name="T54" fmla="*/ 1085 w 99"/>
                <a:gd name="T55" fmla="*/ 1418 h 109"/>
                <a:gd name="T56" fmla="*/ 1307 w 99"/>
                <a:gd name="T57" fmla="*/ 1418 h 109"/>
                <a:gd name="T58" fmla="*/ 1045 w 99"/>
                <a:gd name="T59" fmla="*/ 1098 h 10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99" h="109">
                  <a:moveTo>
                    <a:pt x="28" y="21"/>
                  </a:moveTo>
                  <a:cubicBezTo>
                    <a:pt x="28" y="15"/>
                    <a:pt x="33" y="10"/>
                    <a:pt x="40" y="10"/>
                  </a:cubicBezTo>
                  <a:cubicBezTo>
                    <a:pt x="48" y="10"/>
                    <a:pt x="54" y="14"/>
                    <a:pt x="54" y="22"/>
                  </a:cubicBezTo>
                  <a:cubicBezTo>
                    <a:pt x="54" y="29"/>
                    <a:pt x="46" y="33"/>
                    <a:pt x="40" y="38"/>
                  </a:cubicBezTo>
                  <a:cubicBezTo>
                    <a:pt x="38" y="39"/>
                    <a:pt x="38" y="39"/>
                    <a:pt x="38" y="39"/>
                  </a:cubicBezTo>
                  <a:cubicBezTo>
                    <a:pt x="34" y="34"/>
                    <a:pt x="34" y="34"/>
                    <a:pt x="34" y="34"/>
                  </a:cubicBezTo>
                  <a:cubicBezTo>
                    <a:pt x="31" y="30"/>
                    <a:pt x="28" y="27"/>
                    <a:pt x="28" y="21"/>
                  </a:cubicBezTo>
                  <a:moveTo>
                    <a:pt x="79" y="83"/>
                  </a:moveTo>
                  <a:cubicBezTo>
                    <a:pt x="93" y="69"/>
                    <a:pt x="93" y="69"/>
                    <a:pt x="93" y="69"/>
                  </a:cubicBezTo>
                  <a:cubicBezTo>
                    <a:pt x="84" y="60"/>
                    <a:pt x="84" y="60"/>
                    <a:pt x="84" y="60"/>
                  </a:cubicBezTo>
                  <a:cubicBezTo>
                    <a:pt x="59" y="85"/>
                    <a:pt x="59" y="85"/>
                    <a:pt x="59" y="85"/>
                  </a:cubicBezTo>
                  <a:cubicBezTo>
                    <a:pt x="59" y="85"/>
                    <a:pt x="59" y="85"/>
                    <a:pt x="59" y="85"/>
                  </a:cubicBezTo>
                  <a:cubicBezTo>
                    <a:pt x="52" y="91"/>
                    <a:pt x="44" y="97"/>
                    <a:pt x="34" y="97"/>
                  </a:cubicBezTo>
                  <a:cubicBezTo>
                    <a:pt x="23" y="97"/>
                    <a:pt x="13" y="88"/>
                    <a:pt x="13" y="78"/>
                  </a:cubicBezTo>
                  <a:cubicBezTo>
                    <a:pt x="13" y="68"/>
                    <a:pt x="26" y="61"/>
                    <a:pt x="34" y="56"/>
                  </a:cubicBezTo>
                  <a:cubicBezTo>
                    <a:pt x="35" y="55"/>
                    <a:pt x="35" y="55"/>
                    <a:pt x="35" y="55"/>
                  </a:cubicBezTo>
                  <a:cubicBezTo>
                    <a:pt x="53" y="75"/>
                    <a:pt x="53" y="75"/>
                    <a:pt x="53" y="75"/>
                  </a:cubicBezTo>
                  <a:cubicBezTo>
                    <a:pt x="63" y="66"/>
                    <a:pt x="63" y="66"/>
                    <a:pt x="63" y="66"/>
                  </a:cubicBezTo>
                  <a:cubicBezTo>
                    <a:pt x="46" y="48"/>
                    <a:pt x="46" y="48"/>
                    <a:pt x="46" y="48"/>
                  </a:cubicBezTo>
                  <a:cubicBezTo>
                    <a:pt x="56" y="41"/>
                    <a:pt x="67" y="33"/>
                    <a:pt x="67" y="22"/>
                  </a:cubicBezTo>
                  <a:cubicBezTo>
                    <a:pt x="67" y="8"/>
                    <a:pt x="55" y="0"/>
                    <a:pt x="41" y="0"/>
                  </a:cubicBezTo>
                  <a:cubicBezTo>
                    <a:pt x="26" y="0"/>
                    <a:pt x="14" y="8"/>
                    <a:pt x="14" y="23"/>
                  </a:cubicBezTo>
                  <a:cubicBezTo>
                    <a:pt x="14" y="32"/>
                    <a:pt x="20" y="39"/>
                    <a:pt x="27" y="46"/>
                  </a:cubicBezTo>
                  <a:cubicBezTo>
                    <a:pt x="20" y="50"/>
                    <a:pt x="20" y="50"/>
                    <a:pt x="20" y="50"/>
                  </a:cubicBezTo>
                  <a:cubicBezTo>
                    <a:pt x="9" y="58"/>
                    <a:pt x="0" y="65"/>
                    <a:pt x="0" y="78"/>
                  </a:cubicBezTo>
                  <a:cubicBezTo>
                    <a:pt x="0" y="96"/>
                    <a:pt x="16" y="109"/>
                    <a:pt x="35" y="109"/>
                  </a:cubicBezTo>
                  <a:cubicBezTo>
                    <a:pt x="48" y="109"/>
                    <a:pt x="60" y="102"/>
                    <a:pt x="69" y="92"/>
                  </a:cubicBezTo>
                  <a:cubicBezTo>
                    <a:pt x="82" y="107"/>
                    <a:pt x="82" y="107"/>
                    <a:pt x="82" y="107"/>
                  </a:cubicBezTo>
                  <a:cubicBezTo>
                    <a:pt x="99" y="107"/>
                    <a:pt x="99" y="107"/>
                    <a:pt x="99" y="107"/>
                  </a:cubicBezTo>
                  <a:lnTo>
                    <a:pt x="79" y="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8" name="Freeform 9">
              <a:extLst>
                <a:ext uri="{FF2B5EF4-FFF2-40B4-BE49-F238E27FC236}">
                  <a16:creationId xmlns:a16="http://schemas.microsoft.com/office/drawing/2014/main" id="{1C588BE4-AF36-C8E7-062D-EF630C739DC6}"/>
                </a:ext>
              </a:extLst>
            </p:cNvPr>
            <p:cNvSpPr>
              <a:spLocks/>
            </p:cNvSpPr>
            <p:nvPr userDrawn="1"/>
          </p:nvSpPr>
          <p:spPr bwMode="auto">
            <a:xfrm>
              <a:off x="2219" y="203"/>
              <a:ext cx="115" cy="248"/>
            </a:xfrm>
            <a:custGeom>
              <a:avLst/>
              <a:gdLst>
                <a:gd name="T0" fmla="*/ 33 w 115"/>
                <a:gd name="T1" fmla="*/ 0 h 248"/>
                <a:gd name="T2" fmla="*/ 0 w 115"/>
                <a:gd name="T3" fmla="*/ 0 h 248"/>
                <a:gd name="T4" fmla="*/ 0 w 115"/>
                <a:gd name="T5" fmla="*/ 248 h 248"/>
                <a:gd name="T6" fmla="*/ 115 w 115"/>
                <a:gd name="T7" fmla="*/ 248 h 248"/>
                <a:gd name="T8" fmla="*/ 115 w 115"/>
                <a:gd name="T9" fmla="*/ 220 h 248"/>
                <a:gd name="T10" fmla="*/ 33 w 115"/>
                <a:gd name="T11" fmla="*/ 220 h 248"/>
                <a:gd name="T12" fmla="*/ 33 w 115"/>
                <a:gd name="T13" fmla="*/ 0 h 2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5" h="248">
                  <a:moveTo>
                    <a:pt x="33" y="0"/>
                  </a:moveTo>
                  <a:lnTo>
                    <a:pt x="0" y="0"/>
                  </a:lnTo>
                  <a:lnTo>
                    <a:pt x="0" y="248"/>
                  </a:lnTo>
                  <a:lnTo>
                    <a:pt x="115" y="248"/>
                  </a:lnTo>
                  <a:lnTo>
                    <a:pt x="115" y="220"/>
                  </a:lnTo>
                  <a:lnTo>
                    <a:pt x="33" y="220"/>
                  </a:lnTo>
                  <a:lnTo>
                    <a:pt x="3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9" name="Freeform 10">
              <a:extLst>
                <a:ext uri="{FF2B5EF4-FFF2-40B4-BE49-F238E27FC236}">
                  <a16:creationId xmlns:a16="http://schemas.microsoft.com/office/drawing/2014/main" id="{A9010632-C01C-CD5E-5452-52E279443BCF}"/>
                </a:ext>
              </a:extLst>
            </p:cNvPr>
            <p:cNvSpPr>
              <a:spLocks/>
            </p:cNvSpPr>
            <p:nvPr userDrawn="1"/>
          </p:nvSpPr>
          <p:spPr bwMode="auto">
            <a:xfrm>
              <a:off x="2441" y="196"/>
              <a:ext cx="264" cy="258"/>
            </a:xfrm>
            <a:custGeom>
              <a:avLst/>
              <a:gdLst>
                <a:gd name="T0" fmla="*/ 877 w 112"/>
                <a:gd name="T1" fmla="*/ 717 h 109"/>
                <a:gd name="T2" fmla="*/ 877 w 112"/>
                <a:gd name="T3" fmla="*/ 873 h 109"/>
                <a:gd name="T4" fmla="*/ 1256 w 112"/>
                <a:gd name="T5" fmla="*/ 873 h 109"/>
                <a:gd name="T6" fmla="*/ 773 w 112"/>
                <a:gd name="T7" fmla="*/ 1288 h 109"/>
                <a:gd name="T8" fmla="*/ 184 w 112"/>
                <a:gd name="T9" fmla="*/ 729 h 109"/>
                <a:gd name="T10" fmla="*/ 783 w 112"/>
                <a:gd name="T11" fmla="*/ 156 h 109"/>
                <a:gd name="T12" fmla="*/ 1256 w 112"/>
                <a:gd name="T13" fmla="*/ 386 h 109"/>
                <a:gd name="T14" fmla="*/ 1388 w 112"/>
                <a:gd name="T15" fmla="*/ 279 h 109"/>
                <a:gd name="T16" fmla="*/ 773 w 112"/>
                <a:gd name="T17" fmla="*/ 0 h 109"/>
                <a:gd name="T18" fmla="*/ 0 w 112"/>
                <a:gd name="T19" fmla="*/ 729 h 109"/>
                <a:gd name="T20" fmla="*/ 761 w 112"/>
                <a:gd name="T21" fmla="*/ 1446 h 109"/>
                <a:gd name="T22" fmla="*/ 1466 w 112"/>
                <a:gd name="T23" fmla="*/ 783 h 109"/>
                <a:gd name="T24" fmla="*/ 1466 w 112"/>
                <a:gd name="T25" fmla="*/ 717 h 109"/>
                <a:gd name="T26" fmla="*/ 877 w 112"/>
                <a:gd name="T27" fmla="*/ 717 h 10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2" h="109">
                  <a:moveTo>
                    <a:pt x="67" y="54"/>
                  </a:moveTo>
                  <a:cubicBezTo>
                    <a:pt x="67" y="66"/>
                    <a:pt x="67" y="66"/>
                    <a:pt x="67" y="66"/>
                  </a:cubicBezTo>
                  <a:cubicBezTo>
                    <a:pt x="96" y="66"/>
                    <a:pt x="96" y="66"/>
                    <a:pt x="96" y="66"/>
                  </a:cubicBezTo>
                  <a:cubicBezTo>
                    <a:pt x="96" y="83"/>
                    <a:pt x="77" y="97"/>
                    <a:pt x="59" y="97"/>
                  </a:cubicBezTo>
                  <a:cubicBezTo>
                    <a:pt x="34" y="97"/>
                    <a:pt x="14" y="77"/>
                    <a:pt x="14" y="55"/>
                  </a:cubicBezTo>
                  <a:cubicBezTo>
                    <a:pt x="14" y="31"/>
                    <a:pt x="34" y="12"/>
                    <a:pt x="60" y="12"/>
                  </a:cubicBezTo>
                  <a:cubicBezTo>
                    <a:pt x="74" y="12"/>
                    <a:pt x="88" y="19"/>
                    <a:pt x="96" y="29"/>
                  </a:cubicBezTo>
                  <a:cubicBezTo>
                    <a:pt x="106" y="21"/>
                    <a:pt x="106" y="21"/>
                    <a:pt x="106" y="21"/>
                  </a:cubicBezTo>
                  <a:cubicBezTo>
                    <a:pt x="95" y="8"/>
                    <a:pt x="77" y="0"/>
                    <a:pt x="59" y="0"/>
                  </a:cubicBezTo>
                  <a:cubicBezTo>
                    <a:pt x="26" y="0"/>
                    <a:pt x="0" y="25"/>
                    <a:pt x="0" y="55"/>
                  </a:cubicBezTo>
                  <a:cubicBezTo>
                    <a:pt x="0" y="84"/>
                    <a:pt x="26" y="109"/>
                    <a:pt x="58" y="109"/>
                  </a:cubicBezTo>
                  <a:cubicBezTo>
                    <a:pt x="90" y="109"/>
                    <a:pt x="112" y="87"/>
                    <a:pt x="112" y="59"/>
                  </a:cubicBezTo>
                  <a:cubicBezTo>
                    <a:pt x="112" y="54"/>
                    <a:pt x="112" y="54"/>
                    <a:pt x="112" y="54"/>
                  </a:cubicBezTo>
                  <a:lnTo>
                    <a:pt x="67" y="5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0" name="Freeform 11">
              <a:extLst>
                <a:ext uri="{FF2B5EF4-FFF2-40B4-BE49-F238E27FC236}">
                  <a16:creationId xmlns:a16="http://schemas.microsoft.com/office/drawing/2014/main" id="{F54CAE98-315A-40B5-C6F7-9CF119E6E0E6}"/>
                </a:ext>
              </a:extLst>
            </p:cNvPr>
            <p:cNvSpPr>
              <a:spLocks/>
            </p:cNvSpPr>
            <p:nvPr userDrawn="1"/>
          </p:nvSpPr>
          <p:spPr bwMode="auto">
            <a:xfrm>
              <a:off x="2715" y="191"/>
              <a:ext cx="262" cy="258"/>
            </a:xfrm>
            <a:custGeom>
              <a:avLst/>
              <a:gdLst>
                <a:gd name="T0" fmla="*/ 262 w 262"/>
                <a:gd name="T1" fmla="*/ 258 h 258"/>
                <a:gd name="T2" fmla="*/ 127 w 262"/>
                <a:gd name="T3" fmla="*/ 0 h 258"/>
                <a:gd name="T4" fmla="*/ 0 w 262"/>
                <a:gd name="T5" fmla="*/ 258 h 258"/>
                <a:gd name="T6" fmla="*/ 38 w 262"/>
                <a:gd name="T7" fmla="*/ 258 h 258"/>
                <a:gd name="T8" fmla="*/ 132 w 262"/>
                <a:gd name="T9" fmla="*/ 69 h 258"/>
                <a:gd name="T10" fmla="*/ 179 w 262"/>
                <a:gd name="T11" fmla="*/ 168 h 258"/>
                <a:gd name="T12" fmla="*/ 113 w 262"/>
                <a:gd name="T13" fmla="*/ 168 h 258"/>
                <a:gd name="T14" fmla="*/ 101 w 262"/>
                <a:gd name="T15" fmla="*/ 197 h 258"/>
                <a:gd name="T16" fmla="*/ 193 w 262"/>
                <a:gd name="T17" fmla="*/ 197 h 258"/>
                <a:gd name="T18" fmla="*/ 224 w 262"/>
                <a:gd name="T19" fmla="*/ 258 h 258"/>
                <a:gd name="T20" fmla="*/ 262 w 262"/>
                <a:gd name="T21" fmla="*/ 258 h 25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2" h="258">
                  <a:moveTo>
                    <a:pt x="262" y="258"/>
                  </a:moveTo>
                  <a:lnTo>
                    <a:pt x="127" y="0"/>
                  </a:lnTo>
                  <a:lnTo>
                    <a:pt x="0" y="258"/>
                  </a:lnTo>
                  <a:lnTo>
                    <a:pt x="38" y="258"/>
                  </a:lnTo>
                  <a:lnTo>
                    <a:pt x="132" y="69"/>
                  </a:lnTo>
                  <a:lnTo>
                    <a:pt x="179" y="168"/>
                  </a:lnTo>
                  <a:lnTo>
                    <a:pt x="113" y="168"/>
                  </a:lnTo>
                  <a:lnTo>
                    <a:pt x="101" y="197"/>
                  </a:lnTo>
                  <a:lnTo>
                    <a:pt x="193" y="197"/>
                  </a:lnTo>
                  <a:lnTo>
                    <a:pt x="224" y="258"/>
                  </a:lnTo>
                  <a:lnTo>
                    <a:pt x="262" y="2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1" name="Freeform 12">
              <a:extLst>
                <a:ext uri="{FF2B5EF4-FFF2-40B4-BE49-F238E27FC236}">
                  <a16:creationId xmlns:a16="http://schemas.microsoft.com/office/drawing/2014/main" id="{C98371C9-BDDA-CC0F-FA94-AD518E54BAAE}"/>
                </a:ext>
              </a:extLst>
            </p:cNvPr>
            <p:cNvSpPr>
              <a:spLocks/>
            </p:cNvSpPr>
            <p:nvPr userDrawn="1"/>
          </p:nvSpPr>
          <p:spPr bwMode="auto">
            <a:xfrm>
              <a:off x="2960" y="203"/>
              <a:ext cx="163" cy="246"/>
            </a:xfrm>
            <a:custGeom>
              <a:avLst/>
              <a:gdLst>
                <a:gd name="T0" fmla="*/ 100 w 163"/>
                <a:gd name="T1" fmla="*/ 29 h 246"/>
                <a:gd name="T2" fmla="*/ 163 w 163"/>
                <a:gd name="T3" fmla="*/ 29 h 246"/>
                <a:gd name="T4" fmla="*/ 163 w 163"/>
                <a:gd name="T5" fmla="*/ 0 h 246"/>
                <a:gd name="T6" fmla="*/ 0 w 163"/>
                <a:gd name="T7" fmla="*/ 0 h 246"/>
                <a:gd name="T8" fmla="*/ 0 w 163"/>
                <a:gd name="T9" fmla="*/ 29 h 246"/>
                <a:gd name="T10" fmla="*/ 64 w 163"/>
                <a:gd name="T11" fmla="*/ 29 h 246"/>
                <a:gd name="T12" fmla="*/ 64 w 163"/>
                <a:gd name="T13" fmla="*/ 246 h 246"/>
                <a:gd name="T14" fmla="*/ 100 w 163"/>
                <a:gd name="T15" fmla="*/ 246 h 246"/>
                <a:gd name="T16" fmla="*/ 100 w 163"/>
                <a:gd name="T17" fmla="*/ 29 h 2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3" h="246">
                  <a:moveTo>
                    <a:pt x="100" y="29"/>
                  </a:moveTo>
                  <a:lnTo>
                    <a:pt x="163" y="29"/>
                  </a:lnTo>
                  <a:lnTo>
                    <a:pt x="163" y="0"/>
                  </a:lnTo>
                  <a:lnTo>
                    <a:pt x="0" y="0"/>
                  </a:lnTo>
                  <a:lnTo>
                    <a:pt x="0" y="29"/>
                  </a:lnTo>
                  <a:lnTo>
                    <a:pt x="64" y="29"/>
                  </a:lnTo>
                  <a:lnTo>
                    <a:pt x="64" y="246"/>
                  </a:lnTo>
                  <a:lnTo>
                    <a:pt x="100" y="246"/>
                  </a:lnTo>
                  <a:lnTo>
                    <a:pt x="10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2" name="Freeform 13">
              <a:extLst>
                <a:ext uri="{FF2B5EF4-FFF2-40B4-BE49-F238E27FC236}">
                  <a16:creationId xmlns:a16="http://schemas.microsoft.com/office/drawing/2014/main" id="{DEC80A78-D977-A8D8-1638-1C6B1C29D42B}"/>
                </a:ext>
              </a:extLst>
            </p:cNvPr>
            <p:cNvSpPr>
              <a:spLocks/>
            </p:cNvSpPr>
            <p:nvPr userDrawn="1"/>
          </p:nvSpPr>
          <p:spPr bwMode="auto">
            <a:xfrm>
              <a:off x="3171" y="203"/>
              <a:ext cx="144" cy="246"/>
            </a:xfrm>
            <a:custGeom>
              <a:avLst/>
              <a:gdLst>
                <a:gd name="T0" fmla="*/ 0 w 144"/>
                <a:gd name="T1" fmla="*/ 246 h 246"/>
                <a:gd name="T2" fmla="*/ 144 w 144"/>
                <a:gd name="T3" fmla="*/ 246 h 246"/>
                <a:gd name="T4" fmla="*/ 144 w 144"/>
                <a:gd name="T5" fmla="*/ 218 h 246"/>
                <a:gd name="T6" fmla="*/ 33 w 144"/>
                <a:gd name="T7" fmla="*/ 218 h 246"/>
                <a:gd name="T8" fmla="*/ 33 w 144"/>
                <a:gd name="T9" fmla="*/ 137 h 246"/>
                <a:gd name="T10" fmla="*/ 141 w 144"/>
                <a:gd name="T11" fmla="*/ 137 h 246"/>
                <a:gd name="T12" fmla="*/ 141 w 144"/>
                <a:gd name="T13" fmla="*/ 111 h 246"/>
                <a:gd name="T14" fmla="*/ 33 w 144"/>
                <a:gd name="T15" fmla="*/ 111 h 246"/>
                <a:gd name="T16" fmla="*/ 33 w 144"/>
                <a:gd name="T17" fmla="*/ 29 h 246"/>
                <a:gd name="T18" fmla="*/ 144 w 144"/>
                <a:gd name="T19" fmla="*/ 29 h 246"/>
                <a:gd name="T20" fmla="*/ 144 w 144"/>
                <a:gd name="T21" fmla="*/ 0 h 246"/>
                <a:gd name="T22" fmla="*/ 0 w 144"/>
                <a:gd name="T23" fmla="*/ 0 h 246"/>
                <a:gd name="T24" fmla="*/ 0 w 144"/>
                <a:gd name="T25" fmla="*/ 246 h 24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4" h="246">
                  <a:moveTo>
                    <a:pt x="0" y="246"/>
                  </a:moveTo>
                  <a:lnTo>
                    <a:pt x="144" y="246"/>
                  </a:lnTo>
                  <a:lnTo>
                    <a:pt x="144" y="218"/>
                  </a:lnTo>
                  <a:lnTo>
                    <a:pt x="33" y="218"/>
                  </a:lnTo>
                  <a:lnTo>
                    <a:pt x="33" y="137"/>
                  </a:lnTo>
                  <a:lnTo>
                    <a:pt x="141" y="137"/>
                  </a:lnTo>
                  <a:lnTo>
                    <a:pt x="141" y="111"/>
                  </a:lnTo>
                  <a:lnTo>
                    <a:pt x="33" y="111"/>
                  </a:lnTo>
                  <a:lnTo>
                    <a:pt x="33" y="29"/>
                  </a:lnTo>
                  <a:lnTo>
                    <a:pt x="144" y="29"/>
                  </a:lnTo>
                  <a:lnTo>
                    <a:pt x="144" y="0"/>
                  </a:lnTo>
                  <a:lnTo>
                    <a:pt x="0" y="0"/>
                  </a:lnTo>
                  <a:lnTo>
                    <a:pt x="0" y="2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3" name="Freeform 14">
              <a:extLst>
                <a:ext uri="{FF2B5EF4-FFF2-40B4-BE49-F238E27FC236}">
                  <a16:creationId xmlns:a16="http://schemas.microsoft.com/office/drawing/2014/main" id="{892ED57B-0CCB-2DEA-EA7E-FB27AC6CE6B0}"/>
                </a:ext>
              </a:extLst>
            </p:cNvPr>
            <p:cNvSpPr>
              <a:spLocks/>
            </p:cNvSpPr>
            <p:nvPr userDrawn="1"/>
          </p:nvSpPr>
          <p:spPr bwMode="auto">
            <a:xfrm>
              <a:off x="3360" y="196"/>
              <a:ext cx="170" cy="258"/>
            </a:xfrm>
            <a:custGeom>
              <a:avLst/>
              <a:gdLst>
                <a:gd name="T0" fmla="*/ 897 w 72"/>
                <a:gd name="T1" fmla="*/ 213 h 109"/>
                <a:gd name="T2" fmla="*/ 512 w 72"/>
                <a:gd name="T3" fmla="*/ 0 h 109"/>
                <a:gd name="T4" fmla="*/ 66 w 72"/>
                <a:gd name="T5" fmla="*/ 357 h 109"/>
                <a:gd name="T6" fmla="*/ 397 w 72"/>
                <a:gd name="T7" fmla="*/ 717 h 109"/>
                <a:gd name="T8" fmla="*/ 503 w 72"/>
                <a:gd name="T9" fmla="*/ 757 h 109"/>
                <a:gd name="T10" fmla="*/ 763 w 72"/>
                <a:gd name="T11" fmla="*/ 1020 h 109"/>
                <a:gd name="T12" fmla="*/ 475 w 72"/>
                <a:gd name="T13" fmla="*/ 1288 h 109"/>
                <a:gd name="T14" fmla="*/ 184 w 72"/>
                <a:gd name="T15" fmla="*/ 1020 h 109"/>
                <a:gd name="T16" fmla="*/ 0 w 72"/>
                <a:gd name="T17" fmla="*/ 1058 h 109"/>
                <a:gd name="T18" fmla="*/ 463 w 72"/>
                <a:gd name="T19" fmla="*/ 1446 h 109"/>
                <a:gd name="T20" fmla="*/ 947 w 72"/>
                <a:gd name="T21" fmla="*/ 1020 h 109"/>
                <a:gd name="T22" fmla="*/ 569 w 72"/>
                <a:gd name="T23" fmla="*/ 599 h 109"/>
                <a:gd name="T24" fmla="*/ 463 w 72"/>
                <a:gd name="T25" fmla="*/ 554 h 109"/>
                <a:gd name="T26" fmla="*/ 250 w 72"/>
                <a:gd name="T27" fmla="*/ 357 h 109"/>
                <a:gd name="T28" fmla="*/ 503 w 72"/>
                <a:gd name="T29" fmla="*/ 173 h 109"/>
                <a:gd name="T30" fmla="*/ 753 w 72"/>
                <a:gd name="T31" fmla="*/ 291 h 109"/>
                <a:gd name="T32" fmla="*/ 897 w 72"/>
                <a:gd name="T33" fmla="*/ 213 h 1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109">
                  <a:moveTo>
                    <a:pt x="68" y="16"/>
                  </a:moveTo>
                  <a:cubicBezTo>
                    <a:pt x="62" y="6"/>
                    <a:pt x="51" y="0"/>
                    <a:pt x="39" y="0"/>
                  </a:cubicBezTo>
                  <a:cubicBezTo>
                    <a:pt x="21" y="0"/>
                    <a:pt x="5" y="11"/>
                    <a:pt x="5" y="27"/>
                  </a:cubicBezTo>
                  <a:cubicBezTo>
                    <a:pt x="5" y="42"/>
                    <a:pt x="17" y="49"/>
                    <a:pt x="30" y="54"/>
                  </a:cubicBezTo>
                  <a:cubicBezTo>
                    <a:pt x="38" y="57"/>
                    <a:pt x="38" y="57"/>
                    <a:pt x="38" y="57"/>
                  </a:cubicBezTo>
                  <a:cubicBezTo>
                    <a:pt x="48" y="61"/>
                    <a:pt x="58" y="66"/>
                    <a:pt x="58" y="77"/>
                  </a:cubicBezTo>
                  <a:cubicBezTo>
                    <a:pt x="58" y="88"/>
                    <a:pt x="49" y="97"/>
                    <a:pt x="36" y="97"/>
                  </a:cubicBezTo>
                  <a:cubicBezTo>
                    <a:pt x="24" y="97"/>
                    <a:pt x="14" y="89"/>
                    <a:pt x="14" y="77"/>
                  </a:cubicBezTo>
                  <a:cubicBezTo>
                    <a:pt x="0" y="80"/>
                    <a:pt x="0" y="80"/>
                    <a:pt x="0" y="80"/>
                  </a:cubicBezTo>
                  <a:cubicBezTo>
                    <a:pt x="2" y="97"/>
                    <a:pt x="17" y="109"/>
                    <a:pt x="35" y="109"/>
                  </a:cubicBezTo>
                  <a:cubicBezTo>
                    <a:pt x="56" y="109"/>
                    <a:pt x="72" y="96"/>
                    <a:pt x="72" y="77"/>
                  </a:cubicBezTo>
                  <a:cubicBezTo>
                    <a:pt x="72" y="59"/>
                    <a:pt x="60" y="51"/>
                    <a:pt x="43" y="45"/>
                  </a:cubicBezTo>
                  <a:cubicBezTo>
                    <a:pt x="35" y="42"/>
                    <a:pt x="35" y="42"/>
                    <a:pt x="35" y="42"/>
                  </a:cubicBezTo>
                  <a:cubicBezTo>
                    <a:pt x="28" y="40"/>
                    <a:pt x="19" y="36"/>
                    <a:pt x="19" y="27"/>
                  </a:cubicBezTo>
                  <a:cubicBezTo>
                    <a:pt x="19" y="18"/>
                    <a:pt x="29" y="13"/>
                    <a:pt x="38" y="13"/>
                  </a:cubicBezTo>
                  <a:cubicBezTo>
                    <a:pt x="47" y="13"/>
                    <a:pt x="53" y="16"/>
                    <a:pt x="57" y="22"/>
                  </a:cubicBezTo>
                  <a:lnTo>
                    <a:pt x="68"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grpSp>
    </p:spTree>
    <p:extLst>
      <p:ext uri="{BB962C8B-B14F-4D97-AF65-F5344CB8AC3E}">
        <p14:creationId xmlns:p14="http://schemas.microsoft.com/office/powerpoint/2010/main" val="21153152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End Slide">
    <p:bg>
      <p:bgPr>
        <a:solidFill>
          <a:schemeClr val="tx2"/>
        </a:solidFill>
        <a:effectLst/>
      </p:bgPr>
    </p:bg>
    <p:spTree>
      <p:nvGrpSpPr>
        <p:cNvPr id="1" name=""/>
        <p:cNvGrpSpPr/>
        <p:nvPr/>
      </p:nvGrpSpPr>
      <p:grpSpPr>
        <a:xfrm>
          <a:off x="0" y="0"/>
          <a:ext cx="0" cy="0"/>
          <a:chOff x="0" y="0"/>
          <a:chExt cx="0" cy="0"/>
        </a:xfrm>
      </p:grpSpPr>
      <p:sp>
        <p:nvSpPr>
          <p:cNvPr id="2" name="Rectangle 10"/>
          <p:cNvSpPr>
            <a:spLocks noChangeArrowheads="1"/>
          </p:cNvSpPr>
          <p:nvPr userDrawn="1"/>
        </p:nvSpPr>
        <p:spPr bwMode="auto">
          <a:xfrm>
            <a:off x="0" y="0"/>
            <a:ext cx="12192000" cy="6858000"/>
          </a:xfrm>
          <a:prstGeom prst="rect">
            <a:avLst/>
          </a:prstGeom>
          <a:solidFill>
            <a:schemeClr val="tx2"/>
          </a:solidFill>
          <a:ln>
            <a:noFill/>
          </a:ln>
          <a:effectLst/>
        </p:spPr>
        <p:txBody>
          <a:bodyPr wrap="none" anchor="ctr"/>
          <a:lstStyle>
            <a:lvl1pPr>
              <a:defRPr sz="1400">
                <a:solidFill>
                  <a:schemeClr val="tx1"/>
                </a:solidFill>
                <a:latin typeface="Arial" charset="0"/>
                <a:ea typeface="Osaka" pitchFamily="1" charset="-128"/>
              </a:defRPr>
            </a:lvl1pPr>
            <a:lvl2pPr marL="742950" indent="-285750">
              <a:defRPr sz="1400">
                <a:solidFill>
                  <a:schemeClr val="tx1"/>
                </a:solidFill>
                <a:latin typeface="Arial" charset="0"/>
                <a:ea typeface="Osaka" pitchFamily="1" charset="-128"/>
              </a:defRPr>
            </a:lvl2pPr>
            <a:lvl3pPr marL="1143000" indent="-228600">
              <a:defRPr sz="1400">
                <a:solidFill>
                  <a:schemeClr val="tx1"/>
                </a:solidFill>
                <a:latin typeface="Arial" charset="0"/>
                <a:ea typeface="Osaka" pitchFamily="1" charset="-128"/>
              </a:defRPr>
            </a:lvl3pPr>
            <a:lvl4pPr marL="1600200" indent="-228600">
              <a:defRPr sz="1400">
                <a:solidFill>
                  <a:schemeClr val="tx1"/>
                </a:solidFill>
                <a:latin typeface="Arial" charset="0"/>
                <a:ea typeface="Osaka" pitchFamily="1" charset="-128"/>
              </a:defRPr>
            </a:lvl4pPr>
            <a:lvl5pPr marL="2057400" indent="-228600">
              <a:defRPr sz="1400">
                <a:solidFill>
                  <a:schemeClr val="tx1"/>
                </a:solidFill>
                <a:latin typeface="Arial" charset="0"/>
                <a:ea typeface="Osaka" pitchFamily="1" charset="-128"/>
              </a:defRPr>
            </a:lvl5pPr>
            <a:lvl6pPr marL="2514600" indent="-228600" algn="ctr" eaLnBrk="0" fontAlgn="base" hangingPunct="0">
              <a:spcBef>
                <a:spcPct val="0"/>
              </a:spcBef>
              <a:spcAft>
                <a:spcPct val="0"/>
              </a:spcAft>
              <a:defRPr sz="1400">
                <a:solidFill>
                  <a:schemeClr val="tx1"/>
                </a:solidFill>
                <a:latin typeface="Arial" charset="0"/>
                <a:ea typeface="Osaka" pitchFamily="1" charset="-128"/>
              </a:defRPr>
            </a:lvl6pPr>
            <a:lvl7pPr marL="2971800" indent="-228600" algn="ctr" eaLnBrk="0" fontAlgn="base" hangingPunct="0">
              <a:spcBef>
                <a:spcPct val="0"/>
              </a:spcBef>
              <a:spcAft>
                <a:spcPct val="0"/>
              </a:spcAft>
              <a:defRPr sz="1400">
                <a:solidFill>
                  <a:schemeClr val="tx1"/>
                </a:solidFill>
                <a:latin typeface="Arial" charset="0"/>
                <a:ea typeface="Osaka" pitchFamily="1" charset="-128"/>
              </a:defRPr>
            </a:lvl7pPr>
            <a:lvl8pPr marL="3429000" indent="-228600" algn="ctr" eaLnBrk="0" fontAlgn="base" hangingPunct="0">
              <a:spcBef>
                <a:spcPct val="0"/>
              </a:spcBef>
              <a:spcAft>
                <a:spcPct val="0"/>
              </a:spcAft>
              <a:defRPr sz="1400">
                <a:solidFill>
                  <a:schemeClr val="tx1"/>
                </a:solidFill>
                <a:latin typeface="Arial" charset="0"/>
                <a:ea typeface="Osaka" pitchFamily="1" charset="-128"/>
              </a:defRPr>
            </a:lvl8pPr>
            <a:lvl9pPr marL="3886200" indent="-228600" algn="ctr" eaLnBrk="0" fontAlgn="base" hangingPunct="0">
              <a:spcBef>
                <a:spcPct val="0"/>
              </a:spcBef>
              <a:spcAft>
                <a:spcPct val="0"/>
              </a:spcAft>
              <a:defRPr sz="1400">
                <a:solidFill>
                  <a:schemeClr val="tx1"/>
                </a:solidFill>
                <a:latin typeface="Arial" charset="0"/>
                <a:ea typeface="Osaka" pitchFamily="1" charset="-128"/>
              </a:defRPr>
            </a:lvl9pPr>
          </a:lstStyle>
          <a:p>
            <a:pPr algn="ctr" eaLnBrk="0" hangingPunct="0">
              <a:defRPr/>
            </a:pPr>
            <a:endParaRPr lang="en-US" altLang="en-US" sz="1400" dirty="0">
              <a:cs typeface="+mn-cs"/>
            </a:endParaRPr>
          </a:p>
        </p:txBody>
      </p:sp>
      <p:pic>
        <p:nvPicPr>
          <p:cNvPr id="4" name="Picture 11">
            <a:extLst>
              <a:ext uri="{FF2B5EF4-FFF2-40B4-BE49-F238E27FC236}">
                <a16:creationId xmlns:a16="http://schemas.microsoft.com/office/drawing/2014/main" id="{00032394-777C-9402-9306-5451EC12A31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206750" y="2998791"/>
            <a:ext cx="5778500"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9039129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ection Blue Feature">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6638" b="18663"/>
          <a:stretch/>
        </p:blipFill>
        <p:spPr>
          <a:xfrm>
            <a:off x="0" y="0"/>
            <a:ext cx="12192000" cy="6858000"/>
          </a:xfrm>
          <a:prstGeom prst="rect">
            <a:avLst/>
          </a:prstGeom>
        </p:spPr>
      </p:pic>
      <p:sp>
        <p:nvSpPr>
          <p:cNvPr id="8" name="Rectangle 7"/>
          <p:cNvSpPr>
            <a:spLocks noChangeArrowheads="1"/>
          </p:cNvSpPr>
          <p:nvPr userDrawn="1"/>
        </p:nvSpPr>
        <p:spPr bwMode="auto">
          <a:xfrm>
            <a:off x="1" y="2580558"/>
            <a:ext cx="12192000" cy="1981200"/>
          </a:xfrm>
          <a:prstGeom prst="rect">
            <a:avLst/>
          </a:prstGeom>
          <a:solidFill>
            <a:schemeClr val="bg2">
              <a:lumMod val="20000"/>
              <a:lumOff val="80000"/>
            </a:schemeClr>
          </a:solidFill>
          <a:ln>
            <a:noFill/>
          </a:ln>
          <a:effectLst/>
        </p:spPr>
        <p:txBody>
          <a:bodyPr/>
          <a:lstStyle/>
          <a:p>
            <a:pPr fontAlgn="auto">
              <a:spcBef>
                <a:spcPts val="0"/>
              </a:spcBef>
              <a:spcAft>
                <a:spcPts val="0"/>
              </a:spcAft>
              <a:defRPr/>
            </a:pPr>
            <a:endParaRPr lang="en-US" sz="1400" kern="0" dirty="0">
              <a:solidFill>
                <a:srgbClr val="51626F"/>
              </a:solidFill>
              <a:latin typeface="+mn-lt"/>
            </a:endParaRPr>
          </a:p>
        </p:txBody>
      </p:sp>
      <p:sp>
        <p:nvSpPr>
          <p:cNvPr id="10" name="Text Placeholder 23"/>
          <p:cNvSpPr>
            <a:spLocks noGrp="1"/>
          </p:cNvSpPr>
          <p:nvPr>
            <p:ph type="body" sz="quarter" idx="11" hasCustomPrompt="1"/>
          </p:nvPr>
        </p:nvSpPr>
        <p:spPr>
          <a:xfrm>
            <a:off x="935832" y="2823521"/>
            <a:ext cx="10330752" cy="1495285"/>
          </a:xfrm>
          <a:prstGeom prst="rect">
            <a:avLst/>
          </a:prstGeom>
        </p:spPr>
        <p:txBody>
          <a:bodyPr lIns="0" anchor="ctr">
            <a:normAutofit/>
          </a:bodyPr>
          <a:lstStyle>
            <a:lvl1pPr marL="0" indent="0">
              <a:buNone/>
              <a:defRPr sz="4800" b="0" baseline="0">
                <a:solidFill>
                  <a:schemeClr val="tx1"/>
                </a:solidFill>
                <a:latin typeface="Arial" panose="020B0604020202020204" pitchFamily="34" charset="0"/>
                <a:cs typeface="Arial" panose="020B0604020202020204" pitchFamily="34" charset="0"/>
              </a:defRPr>
            </a:lvl1pPr>
            <a:lvl2pPr marL="457200" indent="0">
              <a:buNone/>
              <a:defRPr sz="6000" b="1">
                <a:solidFill>
                  <a:schemeClr val="bg1"/>
                </a:solidFill>
                <a:latin typeface="Arial" panose="020B0604020202020204" pitchFamily="34" charset="0"/>
                <a:cs typeface="Arial" panose="020B0604020202020204" pitchFamily="34" charset="0"/>
              </a:defRPr>
            </a:lvl2pPr>
            <a:lvl3pPr marL="914400" indent="0">
              <a:buNone/>
              <a:defRPr sz="6000" b="1">
                <a:solidFill>
                  <a:schemeClr val="bg1"/>
                </a:solidFill>
                <a:latin typeface="Arial" panose="020B0604020202020204" pitchFamily="34" charset="0"/>
                <a:cs typeface="Arial" panose="020B0604020202020204" pitchFamily="34" charset="0"/>
              </a:defRPr>
            </a:lvl3pPr>
            <a:lvl4pPr marL="1371600" indent="0">
              <a:buNone/>
              <a:defRPr sz="6000" b="1">
                <a:solidFill>
                  <a:schemeClr val="bg1"/>
                </a:solidFill>
                <a:latin typeface="Arial" panose="020B0604020202020204" pitchFamily="34" charset="0"/>
                <a:cs typeface="Arial" panose="020B0604020202020204" pitchFamily="34" charset="0"/>
              </a:defRPr>
            </a:lvl4pPr>
            <a:lvl5pPr marL="1828800" indent="0">
              <a:buNone/>
              <a:defRPr sz="6000" b="1">
                <a:solidFill>
                  <a:schemeClr val="bg1"/>
                </a:solidFill>
                <a:latin typeface="Arial" panose="020B0604020202020204" pitchFamily="34" charset="0"/>
                <a:cs typeface="Arial" panose="020B0604020202020204" pitchFamily="34" charset="0"/>
              </a:defRPr>
            </a:lvl5pPr>
          </a:lstStyle>
          <a:p>
            <a:pPr lvl="0"/>
            <a:r>
              <a:rPr lang="en-US" dirty="0"/>
              <a:t>Add a Section</a:t>
            </a:r>
          </a:p>
        </p:txBody>
      </p:sp>
    </p:spTree>
    <p:extLst>
      <p:ext uri="{BB962C8B-B14F-4D97-AF65-F5344CB8AC3E}">
        <p14:creationId xmlns:p14="http://schemas.microsoft.com/office/powerpoint/2010/main" val="349752290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Section Green Feature">
    <p:spTree>
      <p:nvGrpSpPr>
        <p:cNvPr id="1" name=""/>
        <p:cNvGrpSpPr/>
        <p:nvPr/>
      </p:nvGrpSpPr>
      <p:grpSpPr>
        <a:xfrm>
          <a:off x="0" y="0"/>
          <a:ext cx="0" cy="0"/>
          <a:chOff x="0" y="0"/>
          <a:chExt cx="0" cy="0"/>
        </a:xfrm>
      </p:grpSpPr>
      <p:pic>
        <p:nvPicPr>
          <p:cNvPr id="8" name="Picture 7"/>
          <p:cNvPicPr>
            <a:picLocks noChangeAspect="1"/>
          </p:cNvPicPr>
          <p:nvPr userDrawn="1"/>
        </p:nvPicPr>
        <p:blipFill rotWithShape="1">
          <a:blip r:embed="rId2" cstate="print">
            <a:extLst>
              <a:ext uri="{28A0092B-C50C-407E-A947-70E740481C1C}">
                <a14:useLocalDpi xmlns:a14="http://schemas.microsoft.com/office/drawing/2010/main" val="0"/>
              </a:ext>
            </a:extLst>
          </a:blip>
          <a:srcRect l="359" t="25318" r="379" b="1919"/>
          <a:stretch/>
        </p:blipFill>
        <p:spPr>
          <a:xfrm>
            <a:off x="0" y="4"/>
            <a:ext cx="12192000" cy="6857999"/>
          </a:xfrm>
          <a:prstGeom prst="rect">
            <a:avLst/>
          </a:prstGeom>
        </p:spPr>
      </p:pic>
      <p:sp>
        <p:nvSpPr>
          <p:cNvPr id="5" name="Rectangle 4"/>
          <p:cNvSpPr>
            <a:spLocks noChangeArrowheads="1"/>
          </p:cNvSpPr>
          <p:nvPr userDrawn="1"/>
        </p:nvSpPr>
        <p:spPr bwMode="auto">
          <a:xfrm>
            <a:off x="1" y="2580558"/>
            <a:ext cx="12192000" cy="1981200"/>
          </a:xfrm>
          <a:prstGeom prst="rect">
            <a:avLst/>
          </a:prstGeom>
          <a:solidFill>
            <a:schemeClr val="bg2">
              <a:lumMod val="20000"/>
              <a:lumOff val="80000"/>
            </a:schemeClr>
          </a:solidFill>
          <a:ln>
            <a:noFill/>
          </a:ln>
          <a:effectLst/>
        </p:spPr>
        <p:txBody>
          <a:bodyPr/>
          <a:lstStyle/>
          <a:p>
            <a:pPr fontAlgn="auto">
              <a:spcBef>
                <a:spcPts val="0"/>
              </a:spcBef>
              <a:spcAft>
                <a:spcPts val="0"/>
              </a:spcAft>
              <a:defRPr/>
            </a:pPr>
            <a:endParaRPr lang="en-US" sz="1400" kern="0" dirty="0">
              <a:solidFill>
                <a:srgbClr val="51626F"/>
              </a:solidFill>
              <a:latin typeface="+mn-lt"/>
            </a:endParaRPr>
          </a:p>
        </p:txBody>
      </p:sp>
      <p:sp>
        <p:nvSpPr>
          <p:cNvPr id="6" name="Text Placeholder 23"/>
          <p:cNvSpPr>
            <a:spLocks noGrp="1"/>
          </p:cNvSpPr>
          <p:nvPr>
            <p:ph type="body" sz="quarter" idx="11" hasCustomPrompt="1"/>
          </p:nvPr>
        </p:nvSpPr>
        <p:spPr>
          <a:xfrm>
            <a:off x="935832" y="2823521"/>
            <a:ext cx="10330752" cy="1495285"/>
          </a:xfrm>
          <a:prstGeom prst="rect">
            <a:avLst/>
          </a:prstGeom>
        </p:spPr>
        <p:txBody>
          <a:bodyPr lIns="0" anchor="ctr">
            <a:normAutofit/>
          </a:bodyPr>
          <a:lstStyle>
            <a:lvl1pPr marL="0" indent="0">
              <a:buNone/>
              <a:defRPr sz="4800" b="0" baseline="0">
                <a:solidFill>
                  <a:schemeClr val="tx1"/>
                </a:solidFill>
                <a:latin typeface="Arial" panose="020B0604020202020204" pitchFamily="34" charset="0"/>
                <a:cs typeface="Arial" panose="020B0604020202020204" pitchFamily="34" charset="0"/>
              </a:defRPr>
            </a:lvl1pPr>
            <a:lvl2pPr marL="457200" indent="0">
              <a:buNone/>
              <a:defRPr sz="6000" b="1">
                <a:solidFill>
                  <a:schemeClr val="bg1"/>
                </a:solidFill>
                <a:latin typeface="Arial" panose="020B0604020202020204" pitchFamily="34" charset="0"/>
                <a:cs typeface="Arial" panose="020B0604020202020204" pitchFamily="34" charset="0"/>
              </a:defRPr>
            </a:lvl2pPr>
            <a:lvl3pPr marL="914400" indent="0">
              <a:buNone/>
              <a:defRPr sz="6000" b="1">
                <a:solidFill>
                  <a:schemeClr val="bg1"/>
                </a:solidFill>
                <a:latin typeface="Arial" panose="020B0604020202020204" pitchFamily="34" charset="0"/>
                <a:cs typeface="Arial" panose="020B0604020202020204" pitchFamily="34" charset="0"/>
              </a:defRPr>
            </a:lvl3pPr>
            <a:lvl4pPr marL="1371600" indent="0">
              <a:buNone/>
              <a:defRPr sz="6000" b="1">
                <a:solidFill>
                  <a:schemeClr val="bg1"/>
                </a:solidFill>
                <a:latin typeface="Arial" panose="020B0604020202020204" pitchFamily="34" charset="0"/>
                <a:cs typeface="Arial" panose="020B0604020202020204" pitchFamily="34" charset="0"/>
              </a:defRPr>
            </a:lvl4pPr>
            <a:lvl5pPr marL="1828800" indent="0">
              <a:buNone/>
              <a:defRPr sz="6000" b="1">
                <a:solidFill>
                  <a:schemeClr val="bg1"/>
                </a:solidFill>
                <a:latin typeface="Arial" panose="020B0604020202020204" pitchFamily="34" charset="0"/>
                <a:cs typeface="Arial" panose="020B0604020202020204" pitchFamily="34" charset="0"/>
              </a:defRPr>
            </a:lvl5pPr>
          </a:lstStyle>
          <a:p>
            <a:pPr lvl="0"/>
            <a:r>
              <a:rPr lang="en-US" dirty="0"/>
              <a:t>Add a Section</a:t>
            </a:r>
          </a:p>
        </p:txBody>
      </p:sp>
    </p:spTree>
    <p:extLst>
      <p:ext uri="{BB962C8B-B14F-4D97-AF65-F5344CB8AC3E}">
        <p14:creationId xmlns:p14="http://schemas.microsoft.com/office/powerpoint/2010/main" val="243171548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ection Purple Feature">
    <p:spTree>
      <p:nvGrpSpPr>
        <p:cNvPr id="1" name=""/>
        <p:cNvGrpSpPr/>
        <p:nvPr/>
      </p:nvGrpSpPr>
      <p:grpSpPr>
        <a:xfrm>
          <a:off x="0" y="0"/>
          <a:ext cx="0" cy="0"/>
          <a:chOff x="0" y="0"/>
          <a:chExt cx="0" cy="0"/>
        </a:xfrm>
      </p:grpSpPr>
      <p:pic>
        <p:nvPicPr>
          <p:cNvPr id="6" name="Picture 5"/>
          <p:cNvPicPr>
            <a:picLocks noChangeAspect="1"/>
          </p:cNvPicPr>
          <p:nvPr userDrawn="1"/>
        </p:nvPicPr>
        <p:blipFill rotWithShape="1">
          <a:blip r:embed="rId2" cstate="print">
            <a:extLst>
              <a:ext uri="{28A0092B-C50C-407E-A947-70E740481C1C}">
                <a14:useLocalDpi xmlns:a14="http://schemas.microsoft.com/office/drawing/2010/main" val="0"/>
              </a:ext>
            </a:extLst>
          </a:blip>
          <a:srcRect t="20812" b="4038"/>
          <a:stretch/>
        </p:blipFill>
        <p:spPr>
          <a:xfrm>
            <a:off x="-1" y="2"/>
            <a:ext cx="12215285" cy="6871855"/>
          </a:xfrm>
          <a:prstGeom prst="rect">
            <a:avLst/>
          </a:prstGeom>
        </p:spPr>
      </p:pic>
      <p:sp>
        <p:nvSpPr>
          <p:cNvPr id="7" name="Rectangle 6"/>
          <p:cNvSpPr>
            <a:spLocks noChangeArrowheads="1"/>
          </p:cNvSpPr>
          <p:nvPr userDrawn="1"/>
        </p:nvSpPr>
        <p:spPr bwMode="auto">
          <a:xfrm>
            <a:off x="1" y="2580558"/>
            <a:ext cx="12215283" cy="1981200"/>
          </a:xfrm>
          <a:prstGeom prst="rect">
            <a:avLst/>
          </a:prstGeom>
          <a:solidFill>
            <a:schemeClr val="bg2">
              <a:lumMod val="20000"/>
              <a:lumOff val="80000"/>
            </a:schemeClr>
          </a:solidFill>
          <a:ln>
            <a:noFill/>
          </a:ln>
          <a:effectLst/>
        </p:spPr>
        <p:txBody>
          <a:bodyPr/>
          <a:lstStyle/>
          <a:p>
            <a:pPr fontAlgn="auto">
              <a:spcBef>
                <a:spcPts val="0"/>
              </a:spcBef>
              <a:spcAft>
                <a:spcPts val="0"/>
              </a:spcAft>
              <a:defRPr/>
            </a:pPr>
            <a:endParaRPr lang="en-US" sz="1400" kern="0" dirty="0">
              <a:solidFill>
                <a:srgbClr val="51626F"/>
              </a:solidFill>
              <a:latin typeface="+mn-lt"/>
            </a:endParaRPr>
          </a:p>
        </p:txBody>
      </p:sp>
      <p:sp>
        <p:nvSpPr>
          <p:cNvPr id="8" name="Text Placeholder 23"/>
          <p:cNvSpPr>
            <a:spLocks noGrp="1"/>
          </p:cNvSpPr>
          <p:nvPr>
            <p:ph type="body" sz="quarter" idx="11" hasCustomPrompt="1"/>
          </p:nvPr>
        </p:nvSpPr>
        <p:spPr>
          <a:xfrm>
            <a:off x="935832" y="2823521"/>
            <a:ext cx="10330752" cy="1495285"/>
          </a:xfrm>
          <a:prstGeom prst="rect">
            <a:avLst/>
          </a:prstGeom>
        </p:spPr>
        <p:txBody>
          <a:bodyPr lIns="0" anchor="ctr">
            <a:normAutofit/>
          </a:bodyPr>
          <a:lstStyle>
            <a:lvl1pPr marL="0" indent="0">
              <a:buNone/>
              <a:defRPr sz="4800" b="0" baseline="0">
                <a:solidFill>
                  <a:schemeClr val="tx1"/>
                </a:solidFill>
                <a:latin typeface="Arial" panose="020B0604020202020204" pitchFamily="34" charset="0"/>
                <a:cs typeface="Arial" panose="020B0604020202020204" pitchFamily="34" charset="0"/>
              </a:defRPr>
            </a:lvl1pPr>
            <a:lvl2pPr marL="457200" indent="0">
              <a:buNone/>
              <a:defRPr sz="6000" b="1">
                <a:solidFill>
                  <a:schemeClr val="bg1"/>
                </a:solidFill>
                <a:latin typeface="Arial" panose="020B0604020202020204" pitchFamily="34" charset="0"/>
                <a:cs typeface="Arial" panose="020B0604020202020204" pitchFamily="34" charset="0"/>
              </a:defRPr>
            </a:lvl2pPr>
            <a:lvl3pPr marL="914400" indent="0">
              <a:buNone/>
              <a:defRPr sz="6000" b="1">
                <a:solidFill>
                  <a:schemeClr val="bg1"/>
                </a:solidFill>
                <a:latin typeface="Arial" panose="020B0604020202020204" pitchFamily="34" charset="0"/>
                <a:cs typeface="Arial" panose="020B0604020202020204" pitchFamily="34" charset="0"/>
              </a:defRPr>
            </a:lvl3pPr>
            <a:lvl4pPr marL="1371600" indent="0">
              <a:buNone/>
              <a:defRPr sz="6000" b="1">
                <a:solidFill>
                  <a:schemeClr val="bg1"/>
                </a:solidFill>
                <a:latin typeface="Arial" panose="020B0604020202020204" pitchFamily="34" charset="0"/>
                <a:cs typeface="Arial" panose="020B0604020202020204" pitchFamily="34" charset="0"/>
              </a:defRPr>
            </a:lvl4pPr>
            <a:lvl5pPr marL="1828800" indent="0">
              <a:buNone/>
              <a:defRPr sz="6000" b="1">
                <a:solidFill>
                  <a:schemeClr val="bg1"/>
                </a:solidFill>
                <a:latin typeface="Arial" panose="020B0604020202020204" pitchFamily="34" charset="0"/>
                <a:cs typeface="Arial" panose="020B0604020202020204" pitchFamily="34" charset="0"/>
              </a:defRPr>
            </a:lvl5pPr>
          </a:lstStyle>
          <a:p>
            <a:pPr lvl="0"/>
            <a:r>
              <a:rPr lang="en-US" dirty="0"/>
              <a:t>Add a Section</a:t>
            </a:r>
          </a:p>
        </p:txBody>
      </p:sp>
    </p:spTree>
    <p:extLst>
      <p:ext uri="{BB962C8B-B14F-4D97-AF65-F5344CB8AC3E}">
        <p14:creationId xmlns:p14="http://schemas.microsoft.com/office/powerpoint/2010/main" val="2729768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Slide_Green">
    <p:spTree>
      <p:nvGrpSpPr>
        <p:cNvPr id="1" name=""/>
        <p:cNvGrpSpPr/>
        <p:nvPr/>
      </p:nvGrpSpPr>
      <p:grpSpPr>
        <a:xfrm>
          <a:off x="0" y="0"/>
          <a:ext cx="0" cy="0"/>
          <a:chOff x="0" y="0"/>
          <a:chExt cx="0" cy="0"/>
        </a:xfrm>
      </p:grpSpPr>
      <p:pic>
        <p:nvPicPr>
          <p:cNvPr id="19" name="Picture 18"/>
          <p:cNvPicPr>
            <a:picLocks noChangeAspect="1"/>
          </p:cNvPicPr>
          <p:nvPr userDrawn="1"/>
        </p:nvPicPr>
        <p:blipFill rotWithShape="1">
          <a:blip r:embed="rId2" cstate="print">
            <a:extLst>
              <a:ext uri="{28A0092B-C50C-407E-A947-70E740481C1C}">
                <a14:useLocalDpi xmlns:a14="http://schemas.microsoft.com/office/drawing/2010/main" val="0"/>
              </a:ext>
            </a:extLst>
          </a:blip>
          <a:srcRect l="359" t="34311" r="379" b="35318"/>
          <a:stretch/>
        </p:blipFill>
        <p:spPr>
          <a:xfrm>
            <a:off x="-10985" y="838200"/>
            <a:ext cx="12202985" cy="2800350"/>
          </a:xfrm>
          <a:prstGeom prst="rect">
            <a:avLst/>
          </a:prstGeom>
        </p:spPr>
      </p:pic>
      <p:sp>
        <p:nvSpPr>
          <p:cNvPr id="5" name="Rectangle 4"/>
          <p:cNvSpPr>
            <a:spLocks noChangeArrowheads="1"/>
          </p:cNvSpPr>
          <p:nvPr/>
        </p:nvSpPr>
        <p:spPr bwMode="auto">
          <a:xfrm>
            <a:off x="711200" y="3513146"/>
            <a:ext cx="34544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Arial" charset="0"/>
                <a:ea typeface="Osaka" pitchFamily="1" charset="-128"/>
              </a:defRPr>
            </a:lvl1pPr>
            <a:lvl2pPr marL="742950" indent="-285750">
              <a:defRPr sz="1400">
                <a:solidFill>
                  <a:schemeClr val="tx1"/>
                </a:solidFill>
                <a:latin typeface="Arial" charset="0"/>
                <a:ea typeface="Osaka" pitchFamily="1" charset="-128"/>
              </a:defRPr>
            </a:lvl2pPr>
            <a:lvl3pPr marL="1143000" indent="-228600">
              <a:defRPr sz="1400">
                <a:solidFill>
                  <a:schemeClr val="tx1"/>
                </a:solidFill>
                <a:latin typeface="Arial" charset="0"/>
                <a:ea typeface="Osaka" pitchFamily="1" charset="-128"/>
              </a:defRPr>
            </a:lvl3pPr>
            <a:lvl4pPr marL="1600200" indent="-228600">
              <a:defRPr sz="1400">
                <a:solidFill>
                  <a:schemeClr val="tx1"/>
                </a:solidFill>
                <a:latin typeface="Arial" charset="0"/>
                <a:ea typeface="Osaka" pitchFamily="1" charset="-128"/>
              </a:defRPr>
            </a:lvl4pPr>
            <a:lvl5pPr marL="2057400" indent="-228600">
              <a:defRPr sz="1400">
                <a:solidFill>
                  <a:schemeClr val="tx1"/>
                </a:solidFill>
                <a:latin typeface="Arial" charset="0"/>
                <a:ea typeface="Osaka" pitchFamily="1" charset="-128"/>
              </a:defRPr>
            </a:lvl5pPr>
            <a:lvl6pPr marL="2514600" indent="-228600" algn="ctr" eaLnBrk="0" fontAlgn="base" hangingPunct="0">
              <a:spcBef>
                <a:spcPct val="0"/>
              </a:spcBef>
              <a:spcAft>
                <a:spcPct val="0"/>
              </a:spcAft>
              <a:defRPr sz="1400">
                <a:solidFill>
                  <a:schemeClr val="tx1"/>
                </a:solidFill>
                <a:latin typeface="Arial" charset="0"/>
                <a:ea typeface="Osaka" pitchFamily="1" charset="-128"/>
              </a:defRPr>
            </a:lvl6pPr>
            <a:lvl7pPr marL="2971800" indent="-228600" algn="ctr" eaLnBrk="0" fontAlgn="base" hangingPunct="0">
              <a:spcBef>
                <a:spcPct val="0"/>
              </a:spcBef>
              <a:spcAft>
                <a:spcPct val="0"/>
              </a:spcAft>
              <a:defRPr sz="1400">
                <a:solidFill>
                  <a:schemeClr val="tx1"/>
                </a:solidFill>
                <a:latin typeface="Arial" charset="0"/>
                <a:ea typeface="Osaka" pitchFamily="1" charset="-128"/>
              </a:defRPr>
            </a:lvl7pPr>
            <a:lvl8pPr marL="3429000" indent="-228600" algn="ctr" eaLnBrk="0" fontAlgn="base" hangingPunct="0">
              <a:spcBef>
                <a:spcPct val="0"/>
              </a:spcBef>
              <a:spcAft>
                <a:spcPct val="0"/>
              </a:spcAft>
              <a:defRPr sz="1400">
                <a:solidFill>
                  <a:schemeClr val="tx1"/>
                </a:solidFill>
                <a:latin typeface="Arial" charset="0"/>
                <a:ea typeface="Osaka" pitchFamily="1" charset="-128"/>
              </a:defRPr>
            </a:lvl8pPr>
            <a:lvl9pPr marL="3886200" indent="-228600" algn="ctr" eaLnBrk="0" fontAlgn="base" hangingPunct="0">
              <a:spcBef>
                <a:spcPct val="0"/>
              </a:spcBef>
              <a:spcAft>
                <a:spcPct val="0"/>
              </a:spcAft>
              <a:defRPr sz="1400">
                <a:solidFill>
                  <a:schemeClr val="tx1"/>
                </a:solidFill>
                <a:latin typeface="Arial" charset="0"/>
                <a:ea typeface="Osaka" pitchFamily="1" charset="-128"/>
              </a:defRPr>
            </a:lvl9pPr>
          </a:lstStyle>
          <a:p>
            <a:pPr eaLnBrk="0" hangingPunct="0">
              <a:defRPr/>
            </a:pPr>
            <a:endParaRPr lang="en-US" altLang="en-US" sz="1500" dirty="0">
              <a:solidFill>
                <a:schemeClr val="bg1"/>
              </a:solidFill>
              <a:latin typeface="Helvetica" pitchFamily="34" charset="0"/>
              <a:cs typeface="+mn-cs"/>
            </a:endParaRPr>
          </a:p>
        </p:txBody>
      </p:sp>
      <p:sp>
        <p:nvSpPr>
          <p:cNvPr id="20" name="Rectangle 22"/>
          <p:cNvSpPr>
            <a:spLocks noGrp="1" noChangeArrowheads="1"/>
          </p:cNvSpPr>
          <p:nvPr>
            <p:ph type="ctrTitle" sz="quarter"/>
          </p:nvPr>
        </p:nvSpPr>
        <p:spPr>
          <a:xfrm>
            <a:off x="4303184" y="4370387"/>
            <a:ext cx="7177616" cy="1191632"/>
          </a:xfrm>
          <a:prstGeom prst="rect">
            <a:avLst/>
          </a:prstGeom>
        </p:spPr>
        <p:txBody>
          <a:bodyPr lIns="91440" rIns="91440" anchor="t">
            <a:noAutofit/>
          </a:bodyPr>
          <a:lstStyle>
            <a:lvl1pPr>
              <a:defRPr sz="4000" b="0">
                <a:solidFill>
                  <a:schemeClr val="tx2"/>
                </a:solidFill>
              </a:defRPr>
            </a:lvl1pPr>
          </a:lstStyle>
          <a:p>
            <a:pPr lvl="0"/>
            <a:r>
              <a:rPr lang="en-US" altLang="en-US" noProof="0"/>
              <a:t>Click to edit Master title style</a:t>
            </a:r>
            <a:endParaRPr lang="en-US" altLang="en-US" noProof="0" dirty="0"/>
          </a:p>
        </p:txBody>
      </p:sp>
      <p:sp>
        <p:nvSpPr>
          <p:cNvPr id="21" name="Rectangle 25"/>
          <p:cNvSpPr>
            <a:spLocks noGrp="1" noChangeArrowheads="1"/>
          </p:cNvSpPr>
          <p:nvPr>
            <p:ph type="subTitle" sz="quarter" idx="1"/>
          </p:nvPr>
        </p:nvSpPr>
        <p:spPr>
          <a:xfrm>
            <a:off x="4303184" y="4011621"/>
            <a:ext cx="7177616" cy="301625"/>
          </a:xfrm>
          <a:prstGeom prst="rect">
            <a:avLst/>
          </a:prstGeom>
        </p:spPr>
        <p:txBody>
          <a:bodyPr lIns="91440" rIns="91440"/>
          <a:lstStyle>
            <a:lvl1pPr marL="0" indent="0">
              <a:buFont typeface="Wingdings" pitchFamily="2" charset="2"/>
              <a:buNone/>
              <a:defRPr sz="1400" b="0">
                <a:solidFill>
                  <a:srgbClr val="50616E"/>
                </a:solidFill>
              </a:defRPr>
            </a:lvl1pPr>
          </a:lstStyle>
          <a:p>
            <a:pPr lvl="0"/>
            <a:r>
              <a:rPr lang="en-US" altLang="en-US" noProof="0"/>
              <a:t>Click to edit Master subtitle style</a:t>
            </a:r>
            <a:endParaRPr lang="en-US" altLang="en-US" noProof="0" dirty="0"/>
          </a:p>
        </p:txBody>
      </p:sp>
      <p:sp>
        <p:nvSpPr>
          <p:cNvPr id="22" name="Text Placeholder 9"/>
          <p:cNvSpPr>
            <a:spLocks noGrp="1"/>
          </p:cNvSpPr>
          <p:nvPr>
            <p:ph type="body" sz="quarter" idx="11"/>
          </p:nvPr>
        </p:nvSpPr>
        <p:spPr>
          <a:xfrm>
            <a:off x="4315424" y="5562019"/>
            <a:ext cx="7152687" cy="695902"/>
          </a:xfrm>
          <a:prstGeom prst="rect">
            <a:avLst/>
          </a:prstGeom>
        </p:spPr>
        <p:txBody>
          <a:bodyPr>
            <a:normAutofit/>
          </a:bodyPr>
          <a:lstStyle>
            <a:lvl1pPr marL="0" indent="0">
              <a:defRPr sz="1400" b="0" i="0" baseline="0"/>
            </a:lvl1pPr>
          </a:lstStyle>
          <a:p>
            <a:pPr lvl="0"/>
            <a:r>
              <a:rPr lang="en-US"/>
              <a:t>Edit Master text styles</a:t>
            </a:r>
          </a:p>
        </p:txBody>
      </p:sp>
      <p:sp>
        <p:nvSpPr>
          <p:cNvPr id="23" name="Rectangle 22"/>
          <p:cNvSpPr/>
          <p:nvPr userDrawn="1"/>
        </p:nvSpPr>
        <p:spPr>
          <a:xfrm>
            <a:off x="281989" y="6495809"/>
            <a:ext cx="5994400" cy="230832"/>
          </a:xfrm>
          <a:prstGeom prst="rect">
            <a:avLst/>
          </a:prstGeom>
        </p:spPr>
        <p:txBody>
          <a:bodyPr>
            <a:spAutoFit/>
          </a:bodyPr>
          <a:lstStyle/>
          <a:p>
            <a:pPr fontAlgn="auto">
              <a:spcBef>
                <a:spcPts val="0"/>
              </a:spcBef>
              <a:spcAft>
                <a:spcPts val="0"/>
              </a:spcAft>
              <a:defRPr/>
            </a:pPr>
            <a:r>
              <a:rPr lang="en-US" sz="900" dirty="0">
                <a:solidFill>
                  <a:srgbClr val="51626F"/>
                </a:solidFill>
                <a:ea typeface="+mn-ea"/>
                <a:cs typeface="Arial" pitchFamily="34" charset="0"/>
              </a:rPr>
              <a:t>© Copyright 2025</a:t>
            </a:r>
            <a:r>
              <a:rPr lang="en-US" sz="900" baseline="0" dirty="0">
                <a:solidFill>
                  <a:srgbClr val="51626F"/>
                </a:solidFill>
                <a:ea typeface="+mn-ea"/>
                <a:cs typeface="Arial" pitchFamily="34" charset="0"/>
              </a:rPr>
              <a:t> </a:t>
            </a:r>
            <a:r>
              <a:rPr lang="en-US" sz="900" dirty="0">
                <a:solidFill>
                  <a:srgbClr val="51626F"/>
                </a:solidFill>
                <a:ea typeface="+mn-ea"/>
                <a:cs typeface="Arial" pitchFamily="34" charset="0"/>
              </a:rPr>
              <a:t>by K&amp;L Gates LLP. All rights reserved.</a:t>
            </a:r>
          </a:p>
        </p:txBody>
      </p:sp>
      <p:grpSp>
        <p:nvGrpSpPr>
          <p:cNvPr id="2" name="Group 23">
            <a:extLst>
              <a:ext uri="{FF2B5EF4-FFF2-40B4-BE49-F238E27FC236}">
                <a16:creationId xmlns:a16="http://schemas.microsoft.com/office/drawing/2014/main" id="{24A504B2-80BD-5F37-522D-72C893AA470F}"/>
              </a:ext>
            </a:extLst>
          </p:cNvPr>
          <p:cNvGrpSpPr>
            <a:grpSpLocks/>
          </p:cNvGrpSpPr>
          <p:nvPr userDrawn="1"/>
        </p:nvGrpSpPr>
        <p:grpSpPr bwMode="auto">
          <a:xfrm>
            <a:off x="838200" y="0"/>
            <a:ext cx="2389188" cy="1447800"/>
            <a:chOff x="838200" y="0"/>
            <a:chExt cx="2388422" cy="1447280"/>
          </a:xfrm>
        </p:grpSpPr>
        <p:sp>
          <p:nvSpPr>
            <p:cNvPr id="3" name="Rectangle 6">
              <a:extLst>
                <a:ext uri="{FF2B5EF4-FFF2-40B4-BE49-F238E27FC236}">
                  <a16:creationId xmlns:a16="http://schemas.microsoft.com/office/drawing/2014/main" id="{07AF95DC-9618-BB8B-EC34-220C60CA1F2E}"/>
                </a:ext>
              </a:extLst>
            </p:cNvPr>
            <p:cNvSpPr>
              <a:spLocks noChangeArrowheads="1"/>
            </p:cNvSpPr>
            <p:nvPr/>
          </p:nvSpPr>
          <p:spPr bwMode="auto">
            <a:xfrm>
              <a:off x="838200" y="0"/>
              <a:ext cx="2388422" cy="144728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1400">
                  <a:solidFill>
                    <a:schemeClr val="tx1"/>
                  </a:solidFill>
                  <a:latin typeface="Arial" pitchFamily="34" charset="0"/>
                  <a:ea typeface="Osaka"/>
                  <a:cs typeface="Osaka"/>
                </a:defRPr>
              </a:lvl1pPr>
              <a:lvl2pPr marL="742950" indent="-285750" algn="ctr" eaLnBrk="0" hangingPunct="0">
                <a:defRPr sz="1400">
                  <a:solidFill>
                    <a:schemeClr val="tx1"/>
                  </a:solidFill>
                  <a:latin typeface="Arial" pitchFamily="34" charset="0"/>
                  <a:ea typeface="Osaka"/>
                  <a:cs typeface="Osaka"/>
                </a:defRPr>
              </a:lvl2pPr>
              <a:lvl3pPr marL="1143000" indent="-228600" algn="ctr" eaLnBrk="0" hangingPunct="0">
                <a:defRPr sz="1400">
                  <a:solidFill>
                    <a:schemeClr val="tx1"/>
                  </a:solidFill>
                  <a:latin typeface="Arial" pitchFamily="34" charset="0"/>
                  <a:ea typeface="Osaka"/>
                  <a:cs typeface="Osaka"/>
                </a:defRPr>
              </a:lvl3pPr>
              <a:lvl4pPr marL="1600200" indent="-228600" algn="ctr" eaLnBrk="0" hangingPunct="0">
                <a:defRPr sz="1400">
                  <a:solidFill>
                    <a:schemeClr val="tx1"/>
                  </a:solidFill>
                  <a:latin typeface="Arial" pitchFamily="34" charset="0"/>
                  <a:ea typeface="Osaka"/>
                  <a:cs typeface="Osaka"/>
                </a:defRPr>
              </a:lvl4pPr>
              <a:lvl5pPr marL="2057400" indent="-228600" algn="ctr" eaLnBrk="0" hangingPunct="0">
                <a:defRPr sz="1400">
                  <a:solidFill>
                    <a:schemeClr val="tx1"/>
                  </a:solidFill>
                  <a:latin typeface="Arial" pitchFamily="34" charset="0"/>
                  <a:ea typeface="Osaka"/>
                  <a:cs typeface="Osaka"/>
                </a:defRPr>
              </a:lvl5pPr>
              <a:lvl6pPr marL="2514600" indent="-228600" algn="ctr" eaLnBrk="0" fontAlgn="base" hangingPunct="0">
                <a:spcBef>
                  <a:spcPct val="0"/>
                </a:spcBef>
                <a:spcAft>
                  <a:spcPct val="0"/>
                </a:spcAft>
                <a:defRPr sz="1400">
                  <a:solidFill>
                    <a:schemeClr val="tx1"/>
                  </a:solidFill>
                  <a:latin typeface="Arial" pitchFamily="34" charset="0"/>
                  <a:ea typeface="Osaka"/>
                  <a:cs typeface="Osaka"/>
                </a:defRPr>
              </a:lvl6pPr>
              <a:lvl7pPr marL="2971800" indent="-228600" algn="ctr" eaLnBrk="0" fontAlgn="base" hangingPunct="0">
                <a:spcBef>
                  <a:spcPct val="0"/>
                </a:spcBef>
                <a:spcAft>
                  <a:spcPct val="0"/>
                </a:spcAft>
                <a:defRPr sz="1400">
                  <a:solidFill>
                    <a:schemeClr val="tx1"/>
                  </a:solidFill>
                  <a:latin typeface="Arial" pitchFamily="34" charset="0"/>
                  <a:ea typeface="Osaka"/>
                  <a:cs typeface="Osaka"/>
                </a:defRPr>
              </a:lvl7pPr>
              <a:lvl8pPr marL="3429000" indent="-228600" algn="ctr" eaLnBrk="0" fontAlgn="base" hangingPunct="0">
                <a:spcBef>
                  <a:spcPct val="0"/>
                </a:spcBef>
                <a:spcAft>
                  <a:spcPct val="0"/>
                </a:spcAft>
                <a:defRPr sz="1400">
                  <a:solidFill>
                    <a:schemeClr val="tx1"/>
                  </a:solidFill>
                  <a:latin typeface="Arial" pitchFamily="34" charset="0"/>
                  <a:ea typeface="Osaka"/>
                  <a:cs typeface="Osaka"/>
                </a:defRPr>
              </a:lvl8pPr>
              <a:lvl9pPr marL="3886200" indent="-228600" algn="ctr" eaLnBrk="0" fontAlgn="base" hangingPunct="0">
                <a:spcBef>
                  <a:spcPct val="0"/>
                </a:spcBef>
                <a:spcAft>
                  <a:spcPct val="0"/>
                </a:spcAft>
                <a:defRPr sz="1400">
                  <a:solidFill>
                    <a:schemeClr val="tx1"/>
                  </a:solidFill>
                  <a:latin typeface="Arial" pitchFamily="34" charset="0"/>
                  <a:ea typeface="Osaka"/>
                  <a:cs typeface="Osaka"/>
                </a:defRPr>
              </a:lvl9pPr>
            </a:lstStyle>
            <a:p>
              <a:pPr>
                <a:defRPr/>
              </a:pPr>
              <a:endParaRPr lang="en-US" altLang="en-US" sz="1400" dirty="0"/>
            </a:p>
          </p:txBody>
        </p:sp>
        <p:sp>
          <p:nvSpPr>
            <p:cNvPr id="4" name="Freeform 7">
              <a:extLst>
                <a:ext uri="{FF2B5EF4-FFF2-40B4-BE49-F238E27FC236}">
                  <a16:creationId xmlns:a16="http://schemas.microsoft.com/office/drawing/2014/main" id="{19138809-6E0E-0DBF-97C3-513964CBB800}"/>
                </a:ext>
              </a:extLst>
            </p:cNvPr>
            <p:cNvSpPr>
              <a:spLocks/>
            </p:cNvSpPr>
            <p:nvPr/>
          </p:nvSpPr>
          <p:spPr bwMode="auto">
            <a:xfrm>
              <a:off x="1076964" y="932298"/>
              <a:ext cx="207813" cy="262433"/>
            </a:xfrm>
            <a:custGeom>
              <a:avLst/>
              <a:gdLst>
                <a:gd name="T0" fmla="*/ 2147483647 w 799"/>
                <a:gd name="T1" fmla="*/ 2147483647 h 1009"/>
                <a:gd name="T2" fmla="*/ 2147483647 w 799"/>
                <a:gd name="T3" fmla="*/ 0 h 1009"/>
                <a:gd name="T4" fmla="*/ 0 w 799"/>
                <a:gd name="T5" fmla="*/ 0 h 1009"/>
                <a:gd name="T6" fmla="*/ 0 w 799"/>
                <a:gd name="T7" fmla="*/ 2147483647 h 1009"/>
                <a:gd name="T8" fmla="*/ 2147483647 w 799"/>
                <a:gd name="T9" fmla="*/ 2147483647 h 1009"/>
                <a:gd name="T10" fmla="*/ 2147483647 w 799"/>
                <a:gd name="T11" fmla="*/ 2147483647 h 1009"/>
                <a:gd name="T12" fmla="*/ 2147483647 w 799"/>
                <a:gd name="T13" fmla="*/ 2147483647 h 1009"/>
                <a:gd name="T14" fmla="*/ 2147483647 w 799"/>
                <a:gd name="T15" fmla="*/ 2147483647 h 1009"/>
                <a:gd name="T16" fmla="*/ 2147483647 w 799"/>
                <a:gd name="T17" fmla="*/ 2147483647 h 1009"/>
                <a:gd name="T18" fmla="*/ 2147483647 w 799"/>
                <a:gd name="T19" fmla="*/ 2147483647 h 1009"/>
                <a:gd name="T20" fmla="*/ 2147483647 w 799"/>
                <a:gd name="T21" fmla="*/ 0 h 1009"/>
                <a:gd name="T22" fmla="*/ 2147483647 w 799"/>
                <a:gd name="T23" fmla="*/ 0 h 1009"/>
                <a:gd name="T24" fmla="*/ 2147483647 w 799"/>
                <a:gd name="T25" fmla="*/ 2147483647 h 10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9" h="1009">
                  <a:moveTo>
                    <a:pt x="140" y="437"/>
                  </a:moveTo>
                  <a:lnTo>
                    <a:pt x="140" y="0"/>
                  </a:lnTo>
                  <a:lnTo>
                    <a:pt x="0" y="0"/>
                  </a:lnTo>
                  <a:lnTo>
                    <a:pt x="0" y="1009"/>
                  </a:lnTo>
                  <a:lnTo>
                    <a:pt x="140" y="1009"/>
                  </a:lnTo>
                  <a:lnTo>
                    <a:pt x="140" y="588"/>
                  </a:lnTo>
                  <a:lnTo>
                    <a:pt x="194" y="539"/>
                  </a:lnTo>
                  <a:lnTo>
                    <a:pt x="612" y="1009"/>
                  </a:lnTo>
                  <a:lnTo>
                    <a:pt x="799" y="1009"/>
                  </a:lnTo>
                  <a:lnTo>
                    <a:pt x="291" y="454"/>
                  </a:lnTo>
                  <a:lnTo>
                    <a:pt x="789" y="0"/>
                  </a:lnTo>
                  <a:lnTo>
                    <a:pt x="610" y="0"/>
                  </a:lnTo>
                  <a:lnTo>
                    <a:pt x="140" y="43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6" name="Freeform 8">
              <a:extLst>
                <a:ext uri="{FF2B5EF4-FFF2-40B4-BE49-F238E27FC236}">
                  <a16:creationId xmlns:a16="http://schemas.microsoft.com/office/drawing/2014/main" id="{EB8B6CAB-4600-3778-7126-29BBB0DA4381}"/>
                </a:ext>
              </a:extLst>
            </p:cNvPr>
            <p:cNvSpPr>
              <a:spLocks noEditPoints="1"/>
            </p:cNvSpPr>
            <p:nvPr/>
          </p:nvSpPr>
          <p:spPr bwMode="auto">
            <a:xfrm>
              <a:off x="1297002" y="926836"/>
              <a:ext cx="250728" cy="273356"/>
            </a:xfrm>
            <a:custGeom>
              <a:avLst/>
              <a:gdLst>
                <a:gd name="T0" fmla="*/ 2147483647 w 408"/>
                <a:gd name="T1" fmla="*/ 2147483647 h 445"/>
                <a:gd name="T2" fmla="*/ 2147483647 w 408"/>
                <a:gd name="T3" fmla="*/ 2147483647 h 445"/>
                <a:gd name="T4" fmla="*/ 2147483647 w 408"/>
                <a:gd name="T5" fmla="*/ 2147483647 h 445"/>
                <a:gd name="T6" fmla="*/ 2147483647 w 408"/>
                <a:gd name="T7" fmla="*/ 2147483647 h 445"/>
                <a:gd name="T8" fmla="*/ 2147483647 w 408"/>
                <a:gd name="T9" fmla="*/ 2147483647 h 445"/>
                <a:gd name="T10" fmla="*/ 2147483647 w 408"/>
                <a:gd name="T11" fmla="*/ 2147483647 h 445"/>
                <a:gd name="T12" fmla="*/ 2147483647 w 408"/>
                <a:gd name="T13" fmla="*/ 2147483647 h 445"/>
                <a:gd name="T14" fmla="*/ 2147483647 w 408"/>
                <a:gd name="T15" fmla="*/ 2147483647 h 445"/>
                <a:gd name="T16" fmla="*/ 2147483647 w 408"/>
                <a:gd name="T17" fmla="*/ 2147483647 h 445"/>
                <a:gd name="T18" fmla="*/ 2147483647 w 408"/>
                <a:gd name="T19" fmla="*/ 2147483647 h 445"/>
                <a:gd name="T20" fmla="*/ 2147483647 w 408"/>
                <a:gd name="T21" fmla="*/ 2147483647 h 445"/>
                <a:gd name="T22" fmla="*/ 2147483647 w 408"/>
                <a:gd name="T23" fmla="*/ 2147483647 h 445"/>
                <a:gd name="T24" fmla="*/ 2147483647 w 408"/>
                <a:gd name="T25" fmla="*/ 2147483647 h 445"/>
                <a:gd name="T26" fmla="*/ 2147483647 w 408"/>
                <a:gd name="T27" fmla="*/ 2147483647 h 445"/>
                <a:gd name="T28" fmla="*/ 2147483647 w 408"/>
                <a:gd name="T29" fmla="*/ 2147483647 h 445"/>
                <a:gd name="T30" fmla="*/ 2147483647 w 408"/>
                <a:gd name="T31" fmla="*/ 2147483647 h 445"/>
                <a:gd name="T32" fmla="*/ 2147483647 w 408"/>
                <a:gd name="T33" fmla="*/ 2147483647 h 445"/>
                <a:gd name="T34" fmla="*/ 2147483647 w 408"/>
                <a:gd name="T35" fmla="*/ 2147483647 h 445"/>
                <a:gd name="T36" fmla="*/ 2147483647 w 408"/>
                <a:gd name="T37" fmla="*/ 2147483647 h 445"/>
                <a:gd name="T38" fmla="*/ 2147483647 w 408"/>
                <a:gd name="T39" fmla="*/ 2147483647 h 445"/>
                <a:gd name="T40" fmla="*/ 2147483647 w 408"/>
                <a:gd name="T41" fmla="*/ 0 h 445"/>
                <a:gd name="T42" fmla="*/ 2147483647 w 408"/>
                <a:gd name="T43" fmla="*/ 2147483647 h 445"/>
                <a:gd name="T44" fmla="*/ 2147483647 w 408"/>
                <a:gd name="T45" fmla="*/ 2147483647 h 445"/>
                <a:gd name="T46" fmla="*/ 2147483647 w 408"/>
                <a:gd name="T47" fmla="*/ 2147483647 h 445"/>
                <a:gd name="T48" fmla="*/ 0 w 408"/>
                <a:gd name="T49" fmla="*/ 2147483647 h 445"/>
                <a:gd name="T50" fmla="*/ 2147483647 w 408"/>
                <a:gd name="T51" fmla="*/ 2147483647 h 445"/>
                <a:gd name="T52" fmla="*/ 2147483647 w 408"/>
                <a:gd name="T53" fmla="*/ 2147483647 h 445"/>
                <a:gd name="T54" fmla="*/ 2147483647 w 408"/>
                <a:gd name="T55" fmla="*/ 2147483647 h 445"/>
                <a:gd name="T56" fmla="*/ 2147483647 w 408"/>
                <a:gd name="T57" fmla="*/ 2147483647 h 445"/>
                <a:gd name="T58" fmla="*/ 2147483647 w 408"/>
                <a:gd name="T59" fmla="*/ 2147483647 h 4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08" h="445">
                  <a:moveTo>
                    <a:pt x="115" y="87"/>
                  </a:moveTo>
                  <a:cubicBezTo>
                    <a:pt x="115" y="60"/>
                    <a:pt x="139" y="42"/>
                    <a:pt x="167" y="42"/>
                  </a:cubicBezTo>
                  <a:cubicBezTo>
                    <a:pt x="198" y="42"/>
                    <a:pt x="222" y="59"/>
                    <a:pt x="222" y="89"/>
                  </a:cubicBezTo>
                  <a:cubicBezTo>
                    <a:pt x="222" y="120"/>
                    <a:pt x="190" y="137"/>
                    <a:pt x="166" y="154"/>
                  </a:cubicBezTo>
                  <a:cubicBezTo>
                    <a:pt x="158" y="159"/>
                    <a:pt x="158" y="159"/>
                    <a:pt x="158" y="159"/>
                  </a:cubicBezTo>
                  <a:cubicBezTo>
                    <a:pt x="143" y="141"/>
                    <a:pt x="143" y="141"/>
                    <a:pt x="143" y="141"/>
                  </a:cubicBezTo>
                  <a:cubicBezTo>
                    <a:pt x="129" y="125"/>
                    <a:pt x="115" y="109"/>
                    <a:pt x="115" y="87"/>
                  </a:cubicBezTo>
                  <a:moveTo>
                    <a:pt x="324" y="341"/>
                  </a:moveTo>
                  <a:cubicBezTo>
                    <a:pt x="381" y="280"/>
                    <a:pt x="381" y="280"/>
                    <a:pt x="381" y="280"/>
                  </a:cubicBezTo>
                  <a:cubicBezTo>
                    <a:pt x="344" y="245"/>
                    <a:pt x="344" y="245"/>
                    <a:pt x="344" y="245"/>
                  </a:cubicBezTo>
                  <a:cubicBezTo>
                    <a:pt x="242" y="348"/>
                    <a:pt x="242" y="348"/>
                    <a:pt x="242" y="348"/>
                  </a:cubicBezTo>
                  <a:cubicBezTo>
                    <a:pt x="242" y="348"/>
                    <a:pt x="242" y="348"/>
                    <a:pt x="242" y="348"/>
                  </a:cubicBezTo>
                  <a:cubicBezTo>
                    <a:pt x="214" y="372"/>
                    <a:pt x="182" y="397"/>
                    <a:pt x="142" y="397"/>
                  </a:cubicBezTo>
                  <a:cubicBezTo>
                    <a:pt x="97" y="397"/>
                    <a:pt x="55" y="359"/>
                    <a:pt x="55" y="319"/>
                  </a:cubicBezTo>
                  <a:cubicBezTo>
                    <a:pt x="55" y="278"/>
                    <a:pt x="108" y="249"/>
                    <a:pt x="140" y="229"/>
                  </a:cubicBezTo>
                  <a:cubicBezTo>
                    <a:pt x="146" y="225"/>
                    <a:pt x="146" y="225"/>
                    <a:pt x="146" y="225"/>
                  </a:cubicBezTo>
                  <a:cubicBezTo>
                    <a:pt x="220" y="307"/>
                    <a:pt x="220" y="307"/>
                    <a:pt x="220" y="307"/>
                  </a:cubicBezTo>
                  <a:cubicBezTo>
                    <a:pt x="258" y="269"/>
                    <a:pt x="258" y="269"/>
                    <a:pt x="258" y="269"/>
                  </a:cubicBezTo>
                  <a:cubicBezTo>
                    <a:pt x="191" y="195"/>
                    <a:pt x="191" y="195"/>
                    <a:pt x="191" y="195"/>
                  </a:cubicBezTo>
                  <a:cubicBezTo>
                    <a:pt x="231" y="169"/>
                    <a:pt x="277" y="137"/>
                    <a:pt x="277" y="89"/>
                  </a:cubicBezTo>
                  <a:cubicBezTo>
                    <a:pt x="277" y="33"/>
                    <a:pt x="226" y="0"/>
                    <a:pt x="168" y="0"/>
                  </a:cubicBezTo>
                  <a:cubicBezTo>
                    <a:pt x="107" y="0"/>
                    <a:pt x="60" y="35"/>
                    <a:pt x="60" y="94"/>
                  </a:cubicBezTo>
                  <a:cubicBezTo>
                    <a:pt x="60" y="130"/>
                    <a:pt x="85" y="161"/>
                    <a:pt x="112" y="187"/>
                  </a:cubicBezTo>
                  <a:cubicBezTo>
                    <a:pt x="83" y="206"/>
                    <a:pt x="83" y="206"/>
                    <a:pt x="83" y="206"/>
                  </a:cubicBezTo>
                  <a:cubicBezTo>
                    <a:pt x="38" y="236"/>
                    <a:pt x="0" y="265"/>
                    <a:pt x="0" y="319"/>
                  </a:cubicBezTo>
                  <a:cubicBezTo>
                    <a:pt x="0" y="393"/>
                    <a:pt x="66" y="445"/>
                    <a:pt x="144" y="445"/>
                  </a:cubicBezTo>
                  <a:cubicBezTo>
                    <a:pt x="199" y="445"/>
                    <a:pt x="249" y="416"/>
                    <a:pt x="285" y="378"/>
                  </a:cubicBezTo>
                  <a:cubicBezTo>
                    <a:pt x="336" y="436"/>
                    <a:pt x="336" y="436"/>
                    <a:pt x="336" y="436"/>
                  </a:cubicBezTo>
                  <a:cubicBezTo>
                    <a:pt x="408" y="436"/>
                    <a:pt x="408" y="436"/>
                    <a:pt x="408" y="436"/>
                  </a:cubicBezTo>
                  <a:lnTo>
                    <a:pt x="324" y="3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7" name="Freeform 9">
              <a:extLst>
                <a:ext uri="{FF2B5EF4-FFF2-40B4-BE49-F238E27FC236}">
                  <a16:creationId xmlns:a16="http://schemas.microsoft.com/office/drawing/2014/main" id="{23A0C639-447A-5A22-5CFD-76CCF6AC8E7C}"/>
                </a:ext>
              </a:extLst>
            </p:cNvPr>
            <p:cNvSpPr>
              <a:spLocks/>
            </p:cNvSpPr>
            <p:nvPr/>
          </p:nvSpPr>
          <p:spPr bwMode="auto">
            <a:xfrm>
              <a:off x="1594287" y="932298"/>
              <a:ext cx="123544" cy="262433"/>
            </a:xfrm>
            <a:custGeom>
              <a:avLst/>
              <a:gdLst>
                <a:gd name="T0" fmla="*/ 2147483647 w 475"/>
                <a:gd name="T1" fmla="*/ 0 h 1009"/>
                <a:gd name="T2" fmla="*/ 0 w 475"/>
                <a:gd name="T3" fmla="*/ 0 h 1009"/>
                <a:gd name="T4" fmla="*/ 0 w 475"/>
                <a:gd name="T5" fmla="*/ 2147483647 h 1009"/>
                <a:gd name="T6" fmla="*/ 2147483647 w 475"/>
                <a:gd name="T7" fmla="*/ 2147483647 h 1009"/>
                <a:gd name="T8" fmla="*/ 2147483647 w 475"/>
                <a:gd name="T9" fmla="*/ 2147483647 h 1009"/>
                <a:gd name="T10" fmla="*/ 2147483647 w 475"/>
                <a:gd name="T11" fmla="*/ 2147483647 h 1009"/>
                <a:gd name="T12" fmla="*/ 2147483647 w 475"/>
                <a:gd name="T13" fmla="*/ 0 h 10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5" h="1009">
                  <a:moveTo>
                    <a:pt x="137" y="0"/>
                  </a:moveTo>
                  <a:lnTo>
                    <a:pt x="0" y="0"/>
                  </a:lnTo>
                  <a:lnTo>
                    <a:pt x="0" y="1009"/>
                  </a:lnTo>
                  <a:lnTo>
                    <a:pt x="475" y="1009"/>
                  </a:lnTo>
                  <a:lnTo>
                    <a:pt x="475" y="893"/>
                  </a:lnTo>
                  <a:lnTo>
                    <a:pt x="137" y="893"/>
                  </a:lnTo>
                  <a:lnTo>
                    <a:pt x="13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0" name="Freeform 10">
              <a:extLst>
                <a:ext uri="{FF2B5EF4-FFF2-40B4-BE49-F238E27FC236}">
                  <a16:creationId xmlns:a16="http://schemas.microsoft.com/office/drawing/2014/main" id="{47E49476-2023-46D7-D3FC-8FA8C27AD464}"/>
                </a:ext>
              </a:extLst>
            </p:cNvPr>
            <p:cNvSpPr>
              <a:spLocks/>
            </p:cNvSpPr>
            <p:nvPr/>
          </p:nvSpPr>
          <p:spPr bwMode="auto">
            <a:xfrm>
              <a:off x="1830970" y="925536"/>
              <a:ext cx="281939" cy="273356"/>
            </a:xfrm>
            <a:custGeom>
              <a:avLst/>
              <a:gdLst>
                <a:gd name="T0" fmla="*/ 2147483647 w 459"/>
                <a:gd name="T1" fmla="*/ 2147483647 h 445"/>
                <a:gd name="T2" fmla="*/ 2147483647 w 459"/>
                <a:gd name="T3" fmla="*/ 2147483647 h 445"/>
                <a:gd name="T4" fmla="*/ 2147483647 w 459"/>
                <a:gd name="T5" fmla="*/ 2147483647 h 445"/>
                <a:gd name="T6" fmla="*/ 2147483647 w 459"/>
                <a:gd name="T7" fmla="*/ 2147483647 h 445"/>
                <a:gd name="T8" fmla="*/ 2147483647 w 459"/>
                <a:gd name="T9" fmla="*/ 2147483647 h 445"/>
                <a:gd name="T10" fmla="*/ 2147483647 w 459"/>
                <a:gd name="T11" fmla="*/ 2147483647 h 445"/>
                <a:gd name="T12" fmla="*/ 2147483647 w 459"/>
                <a:gd name="T13" fmla="*/ 2147483647 h 445"/>
                <a:gd name="T14" fmla="*/ 2147483647 w 459"/>
                <a:gd name="T15" fmla="*/ 2147483647 h 445"/>
                <a:gd name="T16" fmla="*/ 2147483647 w 459"/>
                <a:gd name="T17" fmla="*/ 0 h 445"/>
                <a:gd name="T18" fmla="*/ 0 w 459"/>
                <a:gd name="T19" fmla="*/ 2147483647 h 445"/>
                <a:gd name="T20" fmla="*/ 2147483647 w 459"/>
                <a:gd name="T21" fmla="*/ 2147483647 h 445"/>
                <a:gd name="T22" fmla="*/ 2147483647 w 459"/>
                <a:gd name="T23" fmla="*/ 2147483647 h 445"/>
                <a:gd name="T24" fmla="*/ 2147483647 w 459"/>
                <a:gd name="T25" fmla="*/ 2147483647 h 445"/>
                <a:gd name="T26" fmla="*/ 2147483647 w 459"/>
                <a:gd name="T27" fmla="*/ 2147483647 h 44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9" h="445">
                  <a:moveTo>
                    <a:pt x="273" y="221"/>
                  </a:moveTo>
                  <a:cubicBezTo>
                    <a:pt x="273" y="269"/>
                    <a:pt x="273" y="269"/>
                    <a:pt x="273" y="269"/>
                  </a:cubicBezTo>
                  <a:cubicBezTo>
                    <a:pt x="394" y="269"/>
                    <a:pt x="394" y="269"/>
                    <a:pt x="394" y="269"/>
                  </a:cubicBezTo>
                  <a:cubicBezTo>
                    <a:pt x="391" y="339"/>
                    <a:pt x="313" y="396"/>
                    <a:pt x="240" y="396"/>
                  </a:cubicBezTo>
                  <a:cubicBezTo>
                    <a:pt x="139" y="396"/>
                    <a:pt x="58" y="311"/>
                    <a:pt x="58" y="222"/>
                  </a:cubicBezTo>
                  <a:cubicBezTo>
                    <a:pt x="58" y="126"/>
                    <a:pt x="140" y="49"/>
                    <a:pt x="245" y="49"/>
                  </a:cubicBezTo>
                  <a:cubicBezTo>
                    <a:pt x="303" y="49"/>
                    <a:pt x="359" y="77"/>
                    <a:pt x="393" y="118"/>
                  </a:cubicBezTo>
                  <a:cubicBezTo>
                    <a:pt x="434" y="83"/>
                    <a:pt x="434" y="83"/>
                    <a:pt x="434" y="83"/>
                  </a:cubicBezTo>
                  <a:cubicBezTo>
                    <a:pt x="388" y="30"/>
                    <a:pt x="316" y="0"/>
                    <a:pt x="243" y="0"/>
                  </a:cubicBezTo>
                  <a:cubicBezTo>
                    <a:pt x="108" y="0"/>
                    <a:pt x="0" y="101"/>
                    <a:pt x="0" y="224"/>
                  </a:cubicBezTo>
                  <a:cubicBezTo>
                    <a:pt x="0" y="342"/>
                    <a:pt x="105" y="445"/>
                    <a:pt x="237" y="445"/>
                  </a:cubicBezTo>
                  <a:cubicBezTo>
                    <a:pt x="368" y="445"/>
                    <a:pt x="459" y="355"/>
                    <a:pt x="459" y="238"/>
                  </a:cubicBezTo>
                  <a:cubicBezTo>
                    <a:pt x="459" y="221"/>
                    <a:pt x="459" y="221"/>
                    <a:pt x="459" y="221"/>
                  </a:cubicBezTo>
                  <a:lnTo>
                    <a:pt x="273" y="2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4" name="Freeform 11">
              <a:extLst>
                <a:ext uri="{FF2B5EF4-FFF2-40B4-BE49-F238E27FC236}">
                  <a16:creationId xmlns:a16="http://schemas.microsoft.com/office/drawing/2014/main" id="{0AA9314B-2581-C1CF-EEB0-671C1127ADB3}"/>
                </a:ext>
              </a:extLst>
            </p:cNvPr>
            <p:cNvSpPr>
              <a:spLocks/>
            </p:cNvSpPr>
            <p:nvPr/>
          </p:nvSpPr>
          <p:spPr bwMode="auto">
            <a:xfrm>
              <a:off x="2120972" y="920074"/>
              <a:ext cx="278818" cy="273356"/>
            </a:xfrm>
            <a:custGeom>
              <a:avLst/>
              <a:gdLst>
                <a:gd name="T0" fmla="*/ 2147483647 w 1072"/>
                <a:gd name="T1" fmla="*/ 2147483647 h 1051"/>
                <a:gd name="T2" fmla="*/ 2147483647 w 1072"/>
                <a:gd name="T3" fmla="*/ 0 h 1051"/>
                <a:gd name="T4" fmla="*/ 0 w 1072"/>
                <a:gd name="T5" fmla="*/ 2147483647 h 1051"/>
                <a:gd name="T6" fmla="*/ 2147483647 w 1072"/>
                <a:gd name="T7" fmla="*/ 2147483647 h 1051"/>
                <a:gd name="T8" fmla="*/ 2147483647 w 1072"/>
                <a:gd name="T9" fmla="*/ 2147483647 h 1051"/>
                <a:gd name="T10" fmla="*/ 2147483647 w 1072"/>
                <a:gd name="T11" fmla="*/ 2147483647 h 1051"/>
                <a:gd name="T12" fmla="*/ 2147483647 w 1072"/>
                <a:gd name="T13" fmla="*/ 2147483647 h 1051"/>
                <a:gd name="T14" fmla="*/ 2147483647 w 1072"/>
                <a:gd name="T15" fmla="*/ 2147483647 h 1051"/>
                <a:gd name="T16" fmla="*/ 2147483647 w 1072"/>
                <a:gd name="T17" fmla="*/ 2147483647 h 1051"/>
                <a:gd name="T18" fmla="*/ 2147483647 w 1072"/>
                <a:gd name="T19" fmla="*/ 2147483647 h 1051"/>
                <a:gd name="T20" fmla="*/ 2147483647 w 1072"/>
                <a:gd name="T21" fmla="*/ 2147483647 h 10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72" h="1051">
                  <a:moveTo>
                    <a:pt x="1072" y="1051"/>
                  </a:moveTo>
                  <a:lnTo>
                    <a:pt x="529" y="0"/>
                  </a:lnTo>
                  <a:lnTo>
                    <a:pt x="0" y="1051"/>
                  </a:lnTo>
                  <a:lnTo>
                    <a:pt x="163" y="1051"/>
                  </a:lnTo>
                  <a:lnTo>
                    <a:pt x="543" y="276"/>
                  </a:lnTo>
                  <a:lnTo>
                    <a:pt x="741" y="683"/>
                  </a:lnTo>
                  <a:lnTo>
                    <a:pt x="472" y="683"/>
                  </a:lnTo>
                  <a:lnTo>
                    <a:pt x="422" y="798"/>
                  </a:lnTo>
                  <a:lnTo>
                    <a:pt x="798" y="798"/>
                  </a:lnTo>
                  <a:lnTo>
                    <a:pt x="923" y="1051"/>
                  </a:lnTo>
                  <a:lnTo>
                    <a:pt x="1072" y="10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5" name="Freeform 12">
              <a:extLst>
                <a:ext uri="{FF2B5EF4-FFF2-40B4-BE49-F238E27FC236}">
                  <a16:creationId xmlns:a16="http://schemas.microsoft.com/office/drawing/2014/main" id="{050A6D98-C5C5-CE0E-484C-D37A91D91F34}"/>
                </a:ext>
              </a:extLst>
            </p:cNvPr>
            <p:cNvSpPr>
              <a:spLocks/>
            </p:cNvSpPr>
            <p:nvPr/>
          </p:nvSpPr>
          <p:spPr bwMode="auto">
            <a:xfrm>
              <a:off x="2383145" y="930998"/>
              <a:ext cx="173221" cy="262433"/>
            </a:xfrm>
            <a:custGeom>
              <a:avLst/>
              <a:gdLst>
                <a:gd name="T0" fmla="*/ 2147483647 w 666"/>
                <a:gd name="T1" fmla="*/ 2041005944 h 1009"/>
                <a:gd name="T2" fmla="*/ 2147483647 w 666"/>
                <a:gd name="T3" fmla="*/ 2041005944 h 1009"/>
                <a:gd name="T4" fmla="*/ 2147483647 w 666"/>
                <a:gd name="T5" fmla="*/ 0 h 1009"/>
                <a:gd name="T6" fmla="*/ 0 w 666"/>
                <a:gd name="T7" fmla="*/ 0 h 1009"/>
                <a:gd name="T8" fmla="*/ 0 w 666"/>
                <a:gd name="T9" fmla="*/ 2041005944 h 1009"/>
                <a:gd name="T10" fmla="*/ 2147483647 w 666"/>
                <a:gd name="T11" fmla="*/ 2041005944 h 1009"/>
                <a:gd name="T12" fmla="*/ 2147483647 w 666"/>
                <a:gd name="T13" fmla="*/ 2147483647 h 1009"/>
                <a:gd name="T14" fmla="*/ 2147483647 w 666"/>
                <a:gd name="T15" fmla="*/ 2147483647 h 1009"/>
                <a:gd name="T16" fmla="*/ 2147483647 w 666"/>
                <a:gd name="T17" fmla="*/ 2041005944 h 10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66" h="1009">
                  <a:moveTo>
                    <a:pt x="402" y="116"/>
                  </a:moveTo>
                  <a:lnTo>
                    <a:pt x="666" y="116"/>
                  </a:lnTo>
                  <a:lnTo>
                    <a:pt x="666" y="0"/>
                  </a:lnTo>
                  <a:lnTo>
                    <a:pt x="0" y="0"/>
                  </a:lnTo>
                  <a:lnTo>
                    <a:pt x="0" y="116"/>
                  </a:lnTo>
                  <a:lnTo>
                    <a:pt x="265" y="116"/>
                  </a:lnTo>
                  <a:lnTo>
                    <a:pt x="265" y="1009"/>
                  </a:lnTo>
                  <a:lnTo>
                    <a:pt x="402" y="1009"/>
                  </a:lnTo>
                  <a:lnTo>
                    <a:pt x="402" y="1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6" name="Freeform 13">
              <a:extLst>
                <a:ext uri="{FF2B5EF4-FFF2-40B4-BE49-F238E27FC236}">
                  <a16:creationId xmlns:a16="http://schemas.microsoft.com/office/drawing/2014/main" id="{1DEC077E-B8C9-A401-4E35-53C43F61A014}"/>
                </a:ext>
              </a:extLst>
            </p:cNvPr>
            <p:cNvSpPr>
              <a:spLocks/>
            </p:cNvSpPr>
            <p:nvPr/>
          </p:nvSpPr>
          <p:spPr bwMode="auto">
            <a:xfrm>
              <a:off x="2605523" y="930998"/>
              <a:ext cx="154755" cy="262433"/>
            </a:xfrm>
            <a:custGeom>
              <a:avLst/>
              <a:gdLst>
                <a:gd name="T0" fmla="*/ 0 w 595"/>
                <a:gd name="T1" fmla="*/ 2147483647 h 1009"/>
                <a:gd name="T2" fmla="*/ 2147483647 w 595"/>
                <a:gd name="T3" fmla="*/ 2147483647 h 1009"/>
                <a:gd name="T4" fmla="*/ 2147483647 w 595"/>
                <a:gd name="T5" fmla="*/ 2147483647 h 1009"/>
                <a:gd name="T6" fmla="*/ 2147483647 w 595"/>
                <a:gd name="T7" fmla="*/ 2147483647 h 1009"/>
                <a:gd name="T8" fmla="*/ 2147483647 w 595"/>
                <a:gd name="T9" fmla="*/ 2147483647 h 1009"/>
                <a:gd name="T10" fmla="*/ 2147483647 w 595"/>
                <a:gd name="T11" fmla="*/ 2147483647 h 1009"/>
                <a:gd name="T12" fmla="*/ 2147483647 w 595"/>
                <a:gd name="T13" fmla="*/ 2147483647 h 1009"/>
                <a:gd name="T14" fmla="*/ 2147483647 w 595"/>
                <a:gd name="T15" fmla="*/ 2147483647 h 1009"/>
                <a:gd name="T16" fmla="*/ 2147483647 w 595"/>
                <a:gd name="T17" fmla="*/ 2041005944 h 1009"/>
                <a:gd name="T18" fmla="*/ 2147483647 w 595"/>
                <a:gd name="T19" fmla="*/ 2041005944 h 1009"/>
                <a:gd name="T20" fmla="*/ 2147483647 w 595"/>
                <a:gd name="T21" fmla="*/ 0 h 1009"/>
                <a:gd name="T22" fmla="*/ 0 w 595"/>
                <a:gd name="T23" fmla="*/ 0 h 1009"/>
                <a:gd name="T24" fmla="*/ 0 w 595"/>
                <a:gd name="T25" fmla="*/ 2147483647 h 10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5" h="1009">
                  <a:moveTo>
                    <a:pt x="0" y="1009"/>
                  </a:moveTo>
                  <a:lnTo>
                    <a:pt x="595" y="1009"/>
                  </a:lnTo>
                  <a:lnTo>
                    <a:pt x="595" y="893"/>
                  </a:lnTo>
                  <a:lnTo>
                    <a:pt x="140" y="893"/>
                  </a:lnTo>
                  <a:lnTo>
                    <a:pt x="140" y="567"/>
                  </a:lnTo>
                  <a:lnTo>
                    <a:pt x="584" y="567"/>
                  </a:lnTo>
                  <a:lnTo>
                    <a:pt x="584" y="454"/>
                  </a:lnTo>
                  <a:lnTo>
                    <a:pt x="140" y="454"/>
                  </a:lnTo>
                  <a:lnTo>
                    <a:pt x="140" y="116"/>
                  </a:lnTo>
                  <a:lnTo>
                    <a:pt x="595" y="116"/>
                  </a:lnTo>
                  <a:lnTo>
                    <a:pt x="595" y="0"/>
                  </a:lnTo>
                  <a:lnTo>
                    <a:pt x="0" y="0"/>
                  </a:lnTo>
                  <a:lnTo>
                    <a:pt x="0" y="100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7" name="Freeform 14">
              <a:extLst>
                <a:ext uri="{FF2B5EF4-FFF2-40B4-BE49-F238E27FC236}">
                  <a16:creationId xmlns:a16="http://schemas.microsoft.com/office/drawing/2014/main" id="{32E22E72-AC77-8821-5AD6-9BB47E35299E}"/>
                </a:ext>
              </a:extLst>
            </p:cNvPr>
            <p:cNvSpPr>
              <a:spLocks/>
            </p:cNvSpPr>
            <p:nvPr/>
          </p:nvSpPr>
          <p:spPr bwMode="auto">
            <a:xfrm>
              <a:off x="2807094" y="925536"/>
              <a:ext cx="181284" cy="273356"/>
            </a:xfrm>
            <a:custGeom>
              <a:avLst/>
              <a:gdLst>
                <a:gd name="T0" fmla="*/ 2147483647 w 295"/>
                <a:gd name="T1" fmla="*/ 2147483647 h 445"/>
                <a:gd name="T2" fmla="*/ 2147483647 w 295"/>
                <a:gd name="T3" fmla="*/ 0 h 445"/>
                <a:gd name="T4" fmla="*/ 2147483647 w 295"/>
                <a:gd name="T5" fmla="*/ 2147483647 h 445"/>
                <a:gd name="T6" fmla="*/ 2147483647 w 295"/>
                <a:gd name="T7" fmla="*/ 2147483647 h 445"/>
                <a:gd name="T8" fmla="*/ 2147483647 w 295"/>
                <a:gd name="T9" fmla="*/ 2147483647 h 445"/>
                <a:gd name="T10" fmla="*/ 2147483647 w 295"/>
                <a:gd name="T11" fmla="*/ 2147483647 h 445"/>
                <a:gd name="T12" fmla="*/ 2147483647 w 295"/>
                <a:gd name="T13" fmla="*/ 2147483647 h 445"/>
                <a:gd name="T14" fmla="*/ 2147483647 w 295"/>
                <a:gd name="T15" fmla="*/ 2147483647 h 445"/>
                <a:gd name="T16" fmla="*/ 0 w 295"/>
                <a:gd name="T17" fmla="*/ 2147483647 h 445"/>
                <a:gd name="T18" fmla="*/ 2147483647 w 295"/>
                <a:gd name="T19" fmla="*/ 2147483647 h 445"/>
                <a:gd name="T20" fmla="*/ 2147483647 w 295"/>
                <a:gd name="T21" fmla="*/ 2147483647 h 445"/>
                <a:gd name="T22" fmla="*/ 2147483647 w 295"/>
                <a:gd name="T23" fmla="*/ 2147483647 h 445"/>
                <a:gd name="T24" fmla="*/ 2147483647 w 295"/>
                <a:gd name="T25" fmla="*/ 2147483647 h 445"/>
                <a:gd name="T26" fmla="*/ 2147483647 w 295"/>
                <a:gd name="T27" fmla="*/ 2147483647 h 445"/>
                <a:gd name="T28" fmla="*/ 2147483647 w 295"/>
                <a:gd name="T29" fmla="*/ 2147483647 h 445"/>
                <a:gd name="T30" fmla="*/ 2147483647 w 295"/>
                <a:gd name="T31" fmla="*/ 2147483647 h 445"/>
                <a:gd name="T32" fmla="*/ 2147483647 w 295"/>
                <a:gd name="T33" fmla="*/ 2147483647 h 4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5" h="445">
                  <a:moveTo>
                    <a:pt x="280" y="65"/>
                  </a:moveTo>
                  <a:cubicBezTo>
                    <a:pt x="254" y="23"/>
                    <a:pt x="211" y="0"/>
                    <a:pt x="159" y="0"/>
                  </a:cubicBezTo>
                  <a:cubicBezTo>
                    <a:pt x="88" y="0"/>
                    <a:pt x="21" y="41"/>
                    <a:pt x="21" y="110"/>
                  </a:cubicBezTo>
                  <a:cubicBezTo>
                    <a:pt x="21" y="170"/>
                    <a:pt x="69" y="198"/>
                    <a:pt x="123" y="218"/>
                  </a:cubicBezTo>
                  <a:cubicBezTo>
                    <a:pt x="155" y="231"/>
                    <a:pt x="155" y="231"/>
                    <a:pt x="155" y="231"/>
                  </a:cubicBezTo>
                  <a:cubicBezTo>
                    <a:pt x="196" y="246"/>
                    <a:pt x="236" y="266"/>
                    <a:pt x="236" y="312"/>
                  </a:cubicBezTo>
                  <a:cubicBezTo>
                    <a:pt x="236" y="356"/>
                    <a:pt x="200" y="395"/>
                    <a:pt x="150" y="395"/>
                  </a:cubicBezTo>
                  <a:cubicBezTo>
                    <a:pt x="99" y="395"/>
                    <a:pt x="58" y="361"/>
                    <a:pt x="59" y="314"/>
                  </a:cubicBezTo>
                  <a:cubicBezTo>
                    <a:pt x="0" y="325"/>
                    <a:pt x="0" y="325"/>
                    <a:pt x="0" y="325"/>
                  </a:cubicBezTo>
                  <a:cubicBezTo>
                    <a:pt x="10" y="394"/>
                    <a:pt x="69" y="445"/>
                    <a:pt x="145" y="445"/>
                  </a:cubicBezTo>
                  <a:cubicBezTo>
                    <a:pt x="229" y="445"/>
                    <a:pt x="295" y="389"/>
                    <a:pt x="295" y="312"/>
                  </a:cubicBezTo>
                  <a:cubicBezTo>
                    <a:pt x="295" y="241"/>
                    <a:pt x="245" y="207"/>
                    <a:pt x="178" y="183"/>
                  </a:cubicBezTo>
                  <a:cubicBezTo>
                    <a:pt x="145" y="172"/>
                    <a:pt x="145" y="172"/>
                    <a:pt x="145" y="172"/>
                  </a:cubicBezTo>
                  <a:cubicBezTo>
                    <a:pt x="115" y="161"/>
                    <a:pt x="79" y="144"/>
                    <a:pt x="79" y="110"/>
                  </a:cubicBezTo>
                  <a:cubicBezTo>
                    <a:pt x="79" y="73"/>
                    <a:pt x="120" y="50"/>
                    <a:pt x="158" y="50"/>
                  </a:cubicBezTo>
                  <a:cubicBezTo>
                    <a:pt x="193" y="50"/>
                    <a:pt x="216" y="64"/>
                    <a:pt x="233" y="90"/>
                  </a:cubicBezTo>
                  <a:lnTo>
                    <a:pt x="280"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grpSp>
    </p:spTree>
    <p:extLst>
      <p:ext uri="{BB962C8B-B14F-4D97-AF65-F5344CB8AC3E}">
        <p14:creationId xmlns:p14="http://schemas.microsoft.com/office/powerpoint/2010/main" val="2628820024"/>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ontents">
    <p:bg>
      <p:bgPr>
        <a:solidFill>
          <a:schemeClr val="tx2"/>
        </a:solidFill>
        <a:effectLst/>
      </p:bgPr>
    </p:bg>
    <p:spTree>
      <p:nvGrpSpPr>
        <p:cNvPr id="1" name=""/>
        <p:cNvGrpSpPr/>
        <p:nvPr/>
      </p:nvGrpSpPr>
      <p:grpSpPr>
        <a:xfrm>
          <a:off x="0" y="0"/>
          <a:ext cx="0" cy="0"/>
          <a:chOff x="0" y="0"/>
          <a:chExt cx="0" cy="0"/>
        </a:xfrm>
      </p:grpSpPr>
      <p:sp>
        <p:nvSpPr>
          <p:cNvPr id="21" name="TextBox 20"/>
          <p:cNvSpPr txBox="1"/>
          <p:nvPr userDrawn="1"/>
        </p:nvSpPr>
        <p:spPr>
          <a:xfrm>
            <a:off x="935841" y="2015449"/>
            <a:ext cx="10552015" cy="1107996"/>
          </a:xfrm>
          <a:prstGeom prst="rect">
            <a:avLst/>
          </a:prstGeom>
          <a:noFill/>
        </p:spPr>
        <p:txBody>
          <a:bodyPr wrap="square" lIns="0" rtlCol="0" anchor="b">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6600" dirty="0">
                <a:solidFill>
                  <a:schemeClr val="bg1">
                    <a:lumMod val="95000"/>
                  </a:schemeClr>
                </a:solidFill>
              </a:rPr>
              <a:t>Contents</a:t>
            </a:r>
            <a:endParaRPr lang="en-AU" sz="6600" dirty="0">
              <a:solidFill>
                <a:schemeClr val="bg1">
                  <a:lumMod val="95000"/>
                </a:schemeClr>
              </a:solidFill>
            </a:endParaRPr>
          </a:p>
        </p:txBody>
      </p:sp>
    </p:spTree>
    <p:extLst>
      <p:ext uri="{BB962C8B-B14F-4D97-AF65-F5344CB8AC3E}">
        <p14:creationId xmlns:p14="http://schemas.microsoft.com/office/powerpoint/2010/main" val="10207774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lternate Section - Navy">
    <p:bg>
      <p:bgPr>
        <a:solidFill>
          <a:schemeClr val="tx2"/>
        </a:solidFill>
        <a:effectLst/>
      </p:bgPr>
    </p:bg>
    <p:spTree>
      <p:nvGrpSpPr>
        <p:cNvPr id="1" name=""/>
        <p:cNvGrpSpPr/>
        <p:nvPr/>
      </p:nvGrpSpPr>
      <p:grpSpPr>
        <a:xfrm>
          <a:off x="0" y="0"/>
          <a:ext cx="0" cy="0"/>
          <a:chOff x="0" y="0"/>
          <a:chExt cx="0" cy="0"/>
        </a:xfrm>
      </p:grpSpPr>
      <p:sp>
        <p:nvSpPr>
          <p:cNvPr id="5" name="Text Placeholder 34"/>
          <p:cNvSpPr>
            <a:spLocks noGrp="1"/>
          </p:cNvSpPr>
          <p:nvPr>
            <p:ph type="body" sz="quarter" idx="10"/>
          </p:nvPr>
        </p:nvSpPr>
        <p:spPr>
          <a:xfrm>
            <a:off x="935842" y="3591717"/>
            <a:ext cx="10552015" cy="2879002"/>
          </a:xfrm>
          <a:prstGeom prst="rect">
            <a:avLst/>
          </a:prstGeom>
        </p:spPr>
        <p:txBody>
          <a:bodyPr lIns="0" tIns="252000"/>
          <a:lstStyle>
            <a:lvl1pPr marL="285750" marR="0" indent="-285750" algn="l" defTabSz="914400" rtl="0" eaLnBrk="1" fontAlgn="auto" latinLnBrk="0" hangingPunct="1">
              <a:lnSpc>
                <a:spcPct val="100000"/>
              </a:lnSpc>
              <a:spcBef>
                <a:spcPts val="0"/>
              </a:spcBef>
              <a:spcAft>
                <a:spcPts val="2400"/>
              </a:spcAft>
              <a:buClrTx/>
              <a:buSzTx/>
              <a:buFont typeface="Wingdings" panose="05000000000000000000" pitchFamily="2" charset="2"/>
              <a:buChar char="§"/>
              <a:tabLst/>
              <a:defRPr sz="1600" baseline="0">
                <a:solidFill>
                  <a:schemeClr val="bg1"/>
                </a:solidFill>
                <a:latin typeface="Arial" panose="020B0604020202020204" pitchFamily="34" charset="0"/>
                <a:cs typeface="Arial" panose="020B0604020202020204" pitchFamily="34" charset="0"/>
              </a:defRPr>
            </a:lvl1pPr>
            <a:lvl2pPr marL="457200" indent="0">
              <a:buNone/>
              <a:defRPr>
                <a:solidFill>
                  <a:schemeClr val="bg1"/>
                </a:solidFill>
                <a:latin typeface="Arial" panose="020B0604020202020204" pitchFamily="34" charset="0"/>
                <a:cs typeface="Arial" panose="020B0604020202020204" pitchFamily="34" charset="0"/>
              </a:defRPr>
            </a:lvl2pPr>
            <a:lvl3pPr marL="914400" indent="0">
              <a:buNone/>
              <a:defRPr>
                <a:solidFill>
                  <a:schemeClr val="bg1"/>
                </a:solidFill>
                <a:latin typeface="Arial" panose="020B0604020202020204" pitchFamily="34" charset="0"/>
                <a:cs typeface="Arial" panose="020B0604020202020204" pitchFamily="34" charset="0"/>
              </a:defRPr>
            </a:lvl3pPr>
            <a:lvl4pPr marL="1371600" indent="0">
              <a:buNone/>
              <a:defRPr>
                <a:solidFill>
                  <a:schemeClr val="bg1"/>
                </a:solidFill>
                <a:latin typeface="Arial" panose="020B0604020202020204" pitchFamily="34" charset="0"/>
                <a:cs typeface="Arial" panose="020B0604020202020204" pitchFamily="34" charset="0"/>
              </a:defRPr>
            </a:lvl4pPr>
            <a:lvl5pPr marL="1828800" indent="0">
              <a:buNone/>
              <a:defRPr>
                <a:solidFill>
                  <a:schemeClr val="bg1"/>
                </a:solidFill>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6" name="Text Placeholder 23"/>
          <p:cNvSpPr>
            <a:spLocks noGrp="1"/>
          </p:cNvSpPr>
          <p:nvPr>
            <p:ph type="body" sz="quarter" idx="11" hasCustomPrompt="1"/>
          </p:nvPr>
        </p:nvSpPr>
        <p:spPr>
          <a:xfrm>
            <a:off x="935842" y="1118390"/>
            <a:ext cx="10552015" cy="2131804"/>
          </a:xfrm>
          <a:prstGeom prst="rect">
            <a:avLst/>
          </a:prstGeom>
        </p:spPr>
        <p:txBody>
          <a:bodyPr lIns="0" anchor="b"/>
          <a:lstStyle>
            <a:lvl1pPr marL="0" indent="0">
              <a:buNone/>
              <a:defRPr sz="6600" b="0" baseline="0">
                <a:solidFill>
                  <a:schemeClr val="bg1">
                    <a:lumMod val="95000"/>
                  </a:schemeClr>
                </a:solidFill>
                <a:latin typeface="Arial" panose="020B0604020202020204" pitchFamily="34" charset="0"/>
                <a:cs typeface="Arial" panose="020B0604020202020204" pitchFamily="34" charset="0"/>
              </a:defRPr>
            </a:lvl1pPr>
            <a:lvl2pPr marL="457200" indent="0">
              <a:buNone/>
              <a:defRPr sz="6000" b="1">
                <a:solidFill>
                  <a:schemeClr val="bg1"/>
                </a:solidFill>
                <a:latin typeface="Arial" panose="020B0604020202020204" pitchFamily="34" charset="0"/>
                <a:cs typeface="Arial" panose="020B0604020202020204" pitchFamily="34" charset="0"/>
              </a:defRPr>
            </a:lvl2pPr>
            <a:lvl3pPr marL="914400" indent="0">
              <a:buNone/>
              <a:defRPr sz="6000" b="1">
                <a:solidFill>
                  <a:schemeClr val="bg1"/>
                </a:solidFill>
                <a:latin typeface="Arial" panose="020B0604020202020204" pitchFamily="34" charset="0"/>
                <a:cs typeface="Arial" panose="020B0604020202020204" pitchFamily="34" charset="0"/>
              </a:defRPr>
            </a:lvl3pPr>
            <a:lvl4pPr marL="1371600" indent="0">
              <a:buNone/>
              <a:defRPr sz="6000" b="1">
                <a:solidFill>
                  <a:schemeClr val="bg1"/>
                </a:solidFill>
                <a:latin typeface="Arial" panose="020B0604020202020204" pitchFamily="34" charset="0"/>
                <a:cs typeface="Arial" panose="020B0604020202020204" pitchFamily="34" charset="0"/>
              </a:defRPr>
            </a:lvl4pPr>
            <a:lvl5pPr marL="1828800" indent="0">
              <a:buNone/>
              <a:defRPr sz="6000" b="1">
                <a:solidFill>
                  <a:schemeClr val="bg1"/>
                </a:solidFill>
                <a:latin typeface="Arial" panose="020B0604020202020204" pitchFamily="34" charset="0"/>
                <a:cs typeface="Arial" panose="020B0604020202020204" pitchFamily="34" charset="0"/>
              </a:defRPr>
            </a:lvl5pPr>
          </a:lstStyle>
          <a:p>
            <a:pPr lvl="0"/>
            <a:r>
              <a:rPr lang="en-US" dirty="0"/>
              <a:t>Alternate Section Divider</a:t>
            </a:r>
          </a:p>
        </p:txBody>
      </p:sp>
      <p:cxnSp>
        <p:nvCxnSpPr>
          <p:cNvPr id="8" name="Straight Connector 7"/>
          <p:cNvCxnSpPr/>
          <p:nvPr userDrawn="1"/>
        </p:nvCxnSpPr>
        <p:spPr>
          <a:xfrm>
            <a:off x="935842" y="3591717"/>
            <a:ext cx="1514641" cy="0"/>
          </a:xfrm>
          <a:prstGeom prst="line">
            <a:avLst/>
          </a:prstGeom>
          <a:ln w="1905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39689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lternate Section - Turquoise">
    <p:bg>
      <p:bgPr>
        <a:solidFill>
          <a:schemeClr val="accent1"/>
        </a:solidFill>
        <a:effectLst/>
      </p:bgPr>
    </p:bg>
    <p:spTree>
      <p:nvGrpSpPr>
        <p:cNvPr id="1" name=""/>
        <p:cNvGrpSpPr/>
        <p:nvPr/>
      </p:nvGrpSpPr>
      <p:grpSpPr>
        <a:xfrm>
          <a:off x="0" y="0"/>
          <a:ext cx="0" cy="0"/>
          <a:chOff x="0" y="0"/>
          <a:chExt cx="0" cy="0"/>
        </a:xfrm>
      </p:grpSpPr>
      <p:sp>
        <p:nvSpPr>
          <p:cNvPr id="5" name="Text Placeholder 34"/>
          <p:cNvSpPr>
            <a:spLocks noGrp="1"/>
          </p:cNvSpPr>
          <p:nvPr>
            <p:ph type="body" sz="quarter" idx="10"/>
          </p:nvPr>
        </p:nvSpPr>
        <p:spPr>
          <a:xfrm>
            <a:off x="935842" y="3591717"/>
            <a:ext cx="10552015" cy="2879002"/>
          </a:xfrm>
          <a:prstGeom prst="rect">
            <a:avLst/>
          </a:prstGeom>
        </p:spPr>
        <p:txBody>
          <a:bodyPr lIns="0" tIns="252000"/>
          <a:lstStyle>
            <a:lvl1pPr marL="285750" marR="0" indent="-285750" algn="l" defTabSz="914400" rtl="0" eaLnBrk="1" fontAlgn="auto" latinLnBrk="0" hangingPunct="1">
              <a:lnSpc>
                <a:spcPct val="100000"/>
              </a:lnSpc>
              <a:spcBef>
                <a:spcPts val="0"/>
              </a:spcBef>
              <a:spcAft>
                <a:spcPts val="2400"/>
              </a:spcAft>
              <a:buClrTx/>
              <a:buSzTx/>
              <a:buFont typeface="Wingdings" panose="05000000000000000000" pitchFamily="2" charset="2"/>
              <a:buChar char="§"/>
              <a:tabLst/>
              <a:defRPr sz="1600" baseline="0">
                <a:solidFill>
                  <a:schemeClr val="bg1"/>
                </a:solidFill>
                <a:latin typeface="Arial" panose="020B0604020202020204" pitchFamily="34" charset="0"/>
                <a:cs typeface="Arial" panose="020B0604020202020204" pitchFamily="34" charset="0"/>
              </a:defRPr>
            </a:lvl1pPr>
            <a:lvl2pPr marL="457200" indent="0">
              <a:buNone/>
              <a:defRPr>
                <a:solidFill>
                  <a:schemeClr val="bg1"/>
                </a:solidFill>
                <a:latin typeface="Arial" panose="020B0604020202020204" pitchFamily="34" charset="0"/>
                <a:cs typeface="Arial" panose="020B0604020202020204" pitchFamily="34" charset="0"/>
              </a:defRPr>
            </a:lvl2pPr>
            <a:lvl3pPr marL="914400" indent="0">
              <a:buNone/>
              <a:defRPr>
                <a:solidFill>
                  <a:schemeClr val="bg1"/>
                </a:solidFill>
                <a:latin typeface="Arial" panose="020B0604020202020204" pitchFamily="34" charset="0"/>
                <a:cs typeface="Arial" panose="020B0604020202020204" pitchFamily="34" charset="0"/>
              </a:defRPr>
            </a:lvl3pPr>
            <a:lvl4pPr marL="1371600" indent="0">
              <a:buNone/>
              <a:defRPr>
                <a:solidFill>
                  <a:schemeClr val="bg1"/>
                </a:solidFill>
                <a:latin typeface="Arial" panose="020B0604020202020204" pitchFamily="34" charset="0"/>
                <a:cs typeface="Arial" panose="020B0604020202020204" pitchFamily="34" charset="0"/>
              </a:defRPr>
            </a:lvl4pPr>
            <a:lvl5pPr marL="1828800" indent="0">
              <a:buNone/>
              <a:defRPr>
                <a:solidFill>
                  <a:schemeClr val="bg1"/>
                </a:solidFill>
                <a:latin typeface="Arial" panose="020B0604020202020204" pitchFamily="34" charset="0"/>
                <a:cs typeface="Arial" panose="020B0604020202020204" pitchFamily="34" charset="0"/>
              </a:defRPr>
            </a:lvl5pPr>
          </a:lstStyle>
          <a:p>
            <a:pPr lvl="0"/>
            <a:r>
              <a:rPr lang="en-US" dirty="0"/>
              <a:t>Click to edit Master text styles</a:t>
            </a:r>
          </a:p>
        </p:txBody>
      </p:sp>
      <p:sp>
        <p:nvSpPr>
          <p:cNvPr id="6" name="Text Placeholder 23"/>
          <p:cNvSpPr>
            <a:spLocks noGrp="1"/>
          </p:cNvSpPr>
          <p:nvPr>
            <p:ph type="body" sz="quarter" idx="11" hasCustomPrompt="1"/>
          </p:nvPr>
        </p:nvSpPr>
        <p:spPr>
          <a:xfrm>
            <a:off x="935842" y="1118390"/>
            <a:ext cx="10552015" cy="2131804"/>
          </a:xfrm>
          <a:prstGeom prst="rect">
            <a:avLst/>
          </a:prstGeom>
        </p:spPr>
        <p:txBody>
          <a:bodyPr lIns="0" anchor="b"/>
          <a:lstStyle>
            <a:lvl1pPr marL="0" indent="0">
              <a:buNone/>
              <a:defRPr sz="6600" b="0" baseline="0">
                <a:solidFill>
                  <a:schemeClr val="bg1">
                    <a:lumMod val="95000"/>
                  </a:schemeClr>
                </a:solidFill>
                <a:latin typeface="Arial" panose="020B0604020202020204" pitchFamily="34" charset="0"/>
                <a:cs typeface="Arial" panose="020B0604020202020204" pitchFamily="34" charset="0"/>
              </a:defRPr>
            </a:lvl1pPr>
            <a:lvl2pPr marL="457200" indent="0">
              <a:buNone/>
              <a:defRPr sz="6000" b="1">
                <a:solidFill>
                  <a:schemeClr val="bg1"/>
                </a:solidFill>
                <a:latin typeface="Arial" panose="020B0604020202020204" pitchFamily="34" charset="0"/>
                <a:cs typeface="Arial" panose="020B0604020202020204" pitchFamily="34" charset="0"/>
              </a:defRPr>
            </a:lvl2pPr>
            <a:lvl3pPr marL="914400" indent="0">
              <a:buNone/>
              <a:defRPr sz="6000" b="1">
                <a:solidFill>
                  <a:schemeClr val="bg1"/>
                </a:solidFill>
                <a:latin typeface="Arial" panose="020B0604020202020204" pitchFamily="34" charset="0"/>
                <a:cs typeface="Arial" panose="020B0604020202020204" pitchFamily="34" charset="0"/>
              </a:defRPr>
            </a:lvl3pPr>
            <a:lvl4pPr marL="1371600" indent="0">
              <a:buNone/>
              <a:defRPr sz="6000" b="1">
                <a:solidFill>
                  <a:schemeClr val="bg1"/>
                </a:solidFill>
                <a:latin typeface="Arial" panose="020B0604020202020204" pitchFamily="34" charset="0"/>
                <a:cs typeface="Arial" panose="020B0604020202020204" pitchFamily="34" charset="0"/>
              </a:defRPr>
            </a:lvl4pPr>
            <a:lvl5pPr marL="1828800" indent="0">
              <a:buNone/>
              <a:defRPr sz="6000" b="1">
                <a:solidFill>
                  <a:schemeClr val="bg1"/>
                </a:solidFill>
                <a:latin typeface="Arial" panose="020B0604020202020204" pitchFamily="34" charset="0"/>
                <a:cs typeface="Arial" panose="020B0604020202020204" pitchFamily="34" charset="0"/>
              </a:defRPr>
            </a:lvl5pPr>
          </a:lstStyle>
          <a:p>
            <a:pPr lvl="0"/>
            <a:r>
              <a:rPr lang="en-US" dirty="0"/>
              <a:t>Alternate Section Divider</a:t>
            </a:r>
          </a:p>
        </p:txBody>
      </p:sp>
      <p:cxnSp>
        <p:nvCxnSpPr>
          <p:cNvPr id="8" name="Straight Connector 7"/>
          <p:cNvCxnSpPr/>
          <p:nvPr userDrawn="1"/>
        </p:nvCxnSpPr>
        <p:spPr>
          <a:xfrm>
            <a:off x="935842" y="3591717"/>
            <a:ext cx="1514641" cy="0"/>
          </a:xfrm>
          <a:prstGeom prst="line">
            <a:avLst/>
          </a:prstGeom>
          <a:ln w="19050">
            <a:solidFill>
              <a:schemeClr val="tx1">
                <a:lumMod val="20000"/>
                <a:lumOff val="8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7680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_Purple">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2" cstate="print">
            <a:extLst>
              <a:ext uri="{28A0092B-C50C-407E-A947-70E740481C1C}">
                <a14:useLocalDpi xmlns:a14="http://schemas.microsoft.com/office/drawing/2010/main" val="0"/>
              </a:ext>
            </a:extLst>
          </a:blip>
          <a:srcRect t="36666" b="32884"/>
          <a:stretch/>
        </p:blipFill>
        <p:spPr>
          <a:xfrm>
            <a:off x="0" y="840259"/>
            <a:ext cx="12192000" cy="2784390"/>
          </a:xfrm>
          <a:prstGeom prst="rect">
            <a:avLst/>
          </a:prstGeom>
        </p:spPr>
      </p:pic>
      <p:sp>
        <p:nvSpPr>
          <p:cNvPr id="5" name="Rectangle 4"/>
          <p:cNvSpPr>
            <a:spLocks noChangeArrowheads="1"/>
          </p:cNvSpPr>
          <p:nvPr/>
        </p:nvSpPr>
        <p:spPr bwMode="auto">
          <a:xfrm>
            <a:off x="711200" y="3513146"/>
            <a:ext cx="34544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Arial" charset="0"/>
                <a:ea typeface="Osaka" pitchFamily="1" charset="-128"/>
              </a:defRPr>
            </a:lvl1pPr>
            <a:lvl2pPr marL="742950" indent="-285750">
              <a:defRPr sz="1400">
                <a:solidFill>
                  <a:schemeClr val="tx1"/>
                </a:solidFill>
                <a:latin typeface="Arial" charset="0"/>
                <a:ea typeface="Osaka" pitchFamily="1" charset="-128"/>
              </a:defRPr>
            </a:lvl2pPr>
            <a:lvl3pPr marL="1143000" indent="-228600">
              <a:defRPr sz="1400">
                <a:solidFill>
                  <a:schemeClr val="tx1"/>
                </a:solidFill>
                <a:latin typeface="Arial" charset="0"/>
                <a:ea typeface="Osaka" pitchFamily="1" charset="-128"/>
              </a:defRPr>
            </a:lvl3pPr>
            <a:lvl4pPr marL="1600200" indent="-228600">
              <a:defRPr sz="1400">
                <a:solidFill>
                  <a:schemeClr val="tx1"/>
                </a:solidFill>
                <a:latin typeface="Arial" charset="0"/>
                <a:ea typeface="Osaka" pitchFamily="1" charset="-128"/>
              </a:defRPr>
            </a:lvl4pPr>
            <a:lvl5pPr marL="2057400" indent="-228600">
              <a:defRPr sz="1400">
                <a:solidFill>
                  <a:schemeClr val="tx1"/>
                </a:solidFill>
                <a:latin typeface="Arial" charset="0"/>
                <a:ea typeface="Osaka" pitchFamily="1" charset="-128"/>
              </a:defRPr>
            </a:lvl5pPr>
            <a:lvl6pPr marL="2514600" indent="-228600" algn="ctr" eaLnBrk="0" fontAlgn="base" hangingPunct="0">
              <a:spcBef>
                <a:spcPct val="0"/>
              </a:spcBef>
              <a:spcAft>
                <a:spcPct val="0"/>
              </a:spcAft>
              <a:defRPr sz="1400">
                <a:solidFill>
                  <a:schemeClr val="tx1"/>
                </a:solidFill>
                <a:latin typeface="Arial" charset="0"/>
                <a:ea typeface="Osaka" pitchFamily="1" charset="-128"/>
              </a:defRPr>
            </a:lvl6pPr>
            <a:lvl7pPr marL="2971800" indent="-228600" algn="ctr" eaLnBrk="0" fontAlgn="base" hangingPunct="0">
              <a:spcBef>
                <a:spcPct val="0"/>
              </a:spcBef>
              <a:spcAft>
                <a:spcPct val="0"/>
              </a:spcAft>
              <a:defRPr sz="1400">
                <a:solidFill>
                  <a:schemeClr val="tx1"/>
                </a:solidFill>
                <a:latin typeface="Arial" charset="0"/>
                <a:ea typeface="Osaka" pitchFamily="1" charset="-128"/>
              </a:defRPr>
            </a:lvl7pPr>
            <a:lvl8pPr marL="3429000" indent="-228600" algn="ctr" eaLnBrk="0" fontAlgn="base" hangingPunct="0">
              <a:spcBef>
                <a:spcPct val="0"/>
              </a:spcBef>
              <a:spcAft>
                <a:spcPct val="0"/>
              </a:spcAft>
              <a:defRPr sz="1400">
                <a:solidFill>
                  <a:schemeClr val="tx1"/>
                </a:solidFill>
                <a:latin typeface="Arial" charset="0"/>
                <a:ea typeface="Osaka" pitchFamily="1" charset="-128"/>
              </a:defRPr>
            </a:lvl8pPr>
            <a:lvl9pPr marL="3886200" indent="-228600" algn="ctr" eaLnBrk="0" fontAlgn="base" hangingPunct="0">
              <a:spcBef>
                <a:spcPct val="0"/>
              </a:spcBef>
              <a:spcAft>
                <a:spcPct val="0"/>
              </a:spcAft>
              <a:defRPr sz="1400">
                <a:solidFill>
                  <a:schemeClr val="tx1"/>
                </a:solidFill>
                <a:latin typeface="Arial" charset="0"/>
                <a:ea typeface="Osaka" pitchFamily="1" charset="-128"/>
              </a:defRPr>
            </a:lvl9pPr>
          </a:lstStyle>
          <a:p>
            <a:pPr eaLnBrk="0" hangingPunct="0">
              <a:defRPr/>
            </a:pPr>
            <a:endParaRPr lang="en-US" altLang="en-US" sz="1500" dirty="0">
              <a:solidFill>
                <a:schemeClr val="bg1"/>
              </a:solidFill>
              <a:latin typeface="Helvetica" pitchFamily="34" charset="0"/>
              <a:cs typeface="+mn-cs"/>
            </a:endParaRPr>
          </a:p>
        </p:txBody>
      </p:sp>
      <p:sp>
        <p:nvSpPr>
          <p:cNvPr id="20" name="Rectangle 22"/>
          <p:cNvSpPr>
            <a:spLocks noGrp="1" noChangeArrowheads="1"/>
          </p:cNvSpPr>
          <p:nvPr>
            <p:ph type="ctrTitle" sz="quarter"/>
          </p:nvPr>
        </p:nvSpPr>
        <p:spPr>
          <a:xfrm>
            <a:off x="4303184" y="4370387"/>
            <a:ext cx="7177616" cy="1191632"/>
          </a:xfrm>
          <a:prstGeom prst="rect">
            <a:avLst/>
          </a:prstGeom>
        </p:spPr>
        <p:txBody>
          <a:bodyPr lIns="91440" rIns="91440" anchor="t">
            <a:noAutofit/>
          </a:bodyPr>
          <a:lstStyle>
            <a:lvl1pPr>
              <a:defRPr sz="4000" b="0">
                <a:solidFill>
                  <a:schemeClr val="tx2"/>
                </a:solidFill>
              </a:defRPr>
            </a:lvl1pPr>
          </a:lstStyle>
          <a:p>
            <a:pPr lvl="0"/>
            <a:r>
              <a:rPr lang="en-US" altLang="en-US" noProof="0"/>
              <a:t>Click to edit Master title style</a:t>
            </a:r>
            <a:endParaRPr lang="en-US" altLang="en-US" noProof="0" dirty="0"/>
          </a:p>
        </p:txBody>
      </p:sp>
      <p:sp>
        <p:nvSpPr>
          <p:cNvPr id="21" name="Rectangle 25"/>
          <p:cNvSpPr>
            <a:spLocks noGrp="1" noChangeArrowheads="1"/>
          </p:cNvSpPr>
          <p:nvPr>
            <p:ph type="subTitle" sz="quarter" idx="1"/>
          </p:nvPr>
        </p:nvSpPr>
        <p:spPr>
          <a:xfrm>
            <a:off x="4303184" y="4011621"/>
            <a:ext cx="7177616" cy="301625"/>
          </a:xfrm>
          <a:prstGeom prst="rect">
            <a:avLst/>
          </a:prstGeom>
        </p:spPr>
        <p:txBody>
          <a:bodyPr lIns="91440" rIns="91440"/>
          <a:lstStyle>
            <a:lvl1pPr marL="0" indent="0">
              <a:buFont typeface="Wingdings" pitchFamily="2" charset="2"/>
              <a:buNone/>
              <a:defRPr sz="1400" b="0">
                <a:solidFill>
                  <a:srgbClr val="50616E"/>
                </a:solidFill>
              </a:defRPr>
            </a:lvl1pPr>
          </a:lstStyle>
          <a:p>
            <a:pPr lvl="0"/>
            <a:r>
              <a:rPr lang="en-US" altLang="en-US" noProof="0"/>
              <a:t>Click to edit Master subtitle style</a:t>
            </a:r>
            <a:endParaRPr lang="en-US" altLang="en-US" noProof="0" dirty="0"/>
          </a:p>
        </p:txBody>
      </p:sp>
      <p:sp>
        <p:nvSpPr>
          <p:cNvPr id="22" name="Text Placeholder 9"/>
          <p:cNvSpPr>
            <a:spLocks noGrp="1"/>
          </p:cNvSpPr>
          <p:nvPr>
            <p:ph type="body" sz="quarter" idx="11"/>
          </p:nvPr>
        </p:nvSpPr>
        <p:spPr>
          <a:xfrm>
            <a:off x="4315424" y="5562019"/>
            <a:ext cx="7152687" cy="695902"/>
          </a:xfrm>
          <a:prstGeom prst="rect">
            <a:avLst/>
          </a:prstGeom>
        </p:spPr>
        <p:txBody>
          <a:bodyPr>
            <a:normAutofit/>
          </a:bodyPr>
          <a:lstStyle>
            <a:lvl1pPr marL="0" indent="0">
              <a:defRPr sz="1400" b="0" i="0" baseline="0"/>
            </a:lvl1pPr>
          </a:lstStyle>
          <a:p>
            <a:pPr lvl="0"/>
            <a:r>
              <a:rPr lang="en-US"/>
              <a:t>Edit Master text styles</a:t>
            </a:r>
          </a:p>
        </p:txBody>
      </p:sp>
      <p:sp>
        <p:nvSpPr>
          <p:cNvPr id="23" name="Rectangle 22"/>
          <p:cNvSpPr/>
          <p:nvPr userDrawn="1"/>
        </p:nvSpPr>
        <p:spPr>
          <a:xfrm>
            <a:off x="281989" y="6495809"/>
            <a:ext cx="5994400" cy="230832"/>
          </a:xfrm>
          <a:prstGeom prst="rect">
            <a:avLst/>
          </a:prstGeom>
        </p:spPr>
        <p:txBody>
          <a:bodyPr>
            <a:spAutoFit/>
          </a:bodyPr>
          <a:lstStyle/>
          <a:p>
            <a:pPr fontAlgn="auto">
              <a:spcBef>
                <a:spcPts val="0"/>
              </a:spcBef>
              <a:spcAft>
                <a:spcPts val="0"/>
              </a:spcAft>
              <a:defRPr/>
            </a:pPr>
            <a:r>
              <a:rPr lang="en-US" sz="900" dirty="0">
                <a:solidFill>
                  <a:srgbClr val="51626F"/>
                </a:solidFill>
                <a:ea typeface="+mn-ea"/>
                <a:cs typeface="Arial" pitchFamily="34" charset="0"/>
              </a:rPr>
              <a:t>© Copyright 2025</a:t>
            </a:r>
            <a:r>
              <a:rPr lang="en-US" sz="900" baseline="0" dirty="0">
                <a:solidFill>
                  <a:srgbClr val="51626F"/>
                </a:solidFill>
                <a:ea typeface="+mn-ea"/>
                <a:cs typeface="Arial" pitchFamily="34" charset="0"/>
              </a:rPr>
              <a:t> </a:t>
            </a:r>
            <a:r>
              <a:rPr lang="en-US" sz="900" dirty="0">
                <a:solidFill>
                  <a:srgbClr val="51626F"/>
                </a:solidFill>
                <a:ea typeface="+mn-ea"/>
                <a:cs typeface="Arial" pitchFamily="34" charset="0"/>
              </a:rPr>
              <a:t>by K&amp;L Gates LLP. All rights reserved.</a:t>
            </a:r>
          </a:p>
        </p:txBody>
      </p:sp>
      <p:grpSp>
        <p:nvGrpSpPr>
          <p:cNvPr id="2" name="Group 23">
            <a:extLst>
              <a:ext uri="{FF2B5EF4-FFF2-40B4-BE49-F238E27FC236}">
                <a16:creationId xmlns:a16="http://schemas.microsoft.com/office/drawing/2014/main" id="{0ACB5DF8-AE66-1AF2-F1CA-93E5022B752D}"/>
              </a:ext>
            </a:extLst>
          </p:cNvPr>
          <p:cNvGrpSpPr>
            <a:grpSpLocks/>
          </p:cNvGrpSpPr>
          <p:nvPr userDrawn="1"/>
        </p:nvGrpSpPr>
        <p:grpSpPr bwMode="auto">
          <a:xfrm>
            <a:off x="838200" y="0"/>
            <a:ext cx="2389188" cy="1447800"/>
            <a:chOff x="838200" y="0"/>
            <a:chExt cx="2388422" cy="1447280"/>
          </a:xfrm>
        </p:grpSpPr>
        <p:sp>
          <p:nvSpPr>
            <p:cNvPr id="4" name="Rectangle 6">
              <a:extLst>
                <a:ext uri="{FF2B5EF4-FFF2-40B4-BE49-F238E27FC236}">
                  <a16:creationId xmlns:a16="http://schemas.microsoft.com/office/drawing/2014/main" id="{7C1264DB-F066-1B6E-37CF-3465471EFC08}"/>
                </a:ext>
              </a:extLst>
            </p:cNvPr>
            <p:cNvSpPr>
              <a:spLocks noChangeArrowheads="1"/>
            </p:cNvSpPr>
            <p:nvPr/>
          </p:nvSpPr>
          <p:spPr bwMode="auto">
            <a:xfrm>
              <a:off x="838200" y="0"/>
              <a:ext cx="2388422" cy="144728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1400">
                  <a:solidFill>
                    <a:schemeClr val="tx1"/>
                  </a:solidFill>
                  <a:latin typeface="Arial" pitchFamily="34" charset="0"/>
                  <a:ea typeface="Osaka"/>
                  <a:cs typeface="Osaka"/>
                </a:defRPr>
              </a:lvl1pPr>
              <a:lvl2pPr marL="742950" indent="-285750" algn="ctr" eaLnBrk="0" hangingPunct="0">
                <a:defRPr sz="1400">
                  <a:solidFill>
                    <a:schemeClr val="tx1"/>
                  </a:solidFill>
                  <a:latin typeface="Arial" pitchFamily="34" charset="0"/>
                  <a:ea typeface="Osaka"/>
                  <a:cs typeface="Osaka"/>
                </a:defRPr>
              </a:lvl2pPr>
              <a:lvl3pPr marL="1143000" indent="-228600" algn="ctr" eaLnBrk="0" hangingPunct="0">
                <a:defRPr sz="1400">
                  <a:solidFill>
                    <a:schemeClr val="tx1"/>
                  </a:solidFill>
                  <a:latin typeface="Arial" pitchFamily="34" charset="0"/>
                  <a:ea typeface="Osaka"/>
                  <a:cs typeface="Osaka"/>
                </a:defRPr>
              </a:lvl3pPr>
              <a:lvl4pPr marL="1600200" indent="-228600" algn="ctr" eaLnBrk="0" hangingPunct="0">
                <a:defRPr sz="1400">
                  <a:solidFill>
                    <a:schemeClr val="tx1"/>
                  </a:solidFill>
                  <a:latin typeface="Arial" pitchFamily="34" charset="0"/>
                  <a:ea typeface="Osaka"/>
                  <a:cs typeface="Osaka"/>
                </a:defRPr>
              </a:lvl4pPr>
              <a:lvl5pPr marL="2057400" indent="-228600" algn="ctr" eaLnBrk="0" hangingPunct="0">
                <a:defRPr sz="1400">
                  <a:solidFill>
                    <a:schemeClr val="tx1"/>
                  </a:solidFill>
                  <a:latin typeface="Arial" pitchFamily="34" charset="0"/>
                  <a:ea typeface="Osaka"/>
                  <a:cs typeface="Osaka"/>
                </a:defRPr>
              </a:lvl5pPr>
              <a:lvl6pPr marL="2514600" indent="-228600" algn="ctr" eaLnBrk="0" fontAlgn="base" hangingPunct="0">
                <a:spcBef>
                  <a:spcPct val="0"/>
                </a:spcBef>
                <a:spcAft>
                  <a:spcPct val="0"/>
                </a:spcAft>
                <a:defRPr sz="1400">
                  <a:solidFill>
                    <a:schemeClr val="tx1"/>
                  </a:solidFill>
                  <a:latin typeface="Arial" pitchFamily="34" charset="0"/>
                  <a:ea typeface="Osaka"/>
                  <a:cs typeface="Osaka"/>
                </a:defRPr>
              </a:lvl6pPr>
              <a:lvl7pPr marL="2971800" indent="-228600" algn="ctr" eaLnBrk="0" fontAlgn="base" hangingPunct="0">
                <a:spcBef>
                  <a:spcPct val="0"/>
                </a:spcBef>
                <a:spcAft>
                  <a:spcPct val="0"/>
                </a:spcAft>
                <a:defRPr sz="1400">
                  <a:solidFill>
                    <a:schemeClr val="tx1"/>
                  </a:solidFill>
                  <a:latin typeface="Arial" pitchFamily="34" charset="0"/>
                  <a:ea typeface="Osaka"/>
                  <a:cs typeface="Osaka"/>
                </a:defRPr>
              </a:lvl7pPr>
              <a:lvl8pPr marL="3429000" indent="-228600" algn="ctr" eaLnBrk="0" fontAlgn="base" hangingPunct="0">
                <a:spcBef>
                  <a:spcPct val="0"/>
                </a:spcBef>
                <a:spcAft>
                  <a:spcPct val="0"/>
                </a:spcAft>
                <a:defRPr sz="1400">
                  <a:solidFill>
                    <a:schemeClr val="tx1"/>
                  </a:solidFill>
                  <a:latin typeface="Arial" pitchFamily="34" charset="0"/>
                  <a:ea typeface="Osaka"/>
                  <a:cs typeface="Osaka"/>
                </a:defRPr>
              </a:lvl8pPr>
              <a:lvl9pPr marL="3886200" indent="-228600" algn="ctr" eaLnBrk="0" fontAlgn="base" hangingPunct="0">
                <a:spcBef>
                  <a:spcPct val="0"/>
                </a:spcBef>
                <a:spcAft>
                  <a:spcPct val="0"/>
                </a:spcAft>
                <a:defRPr sz="1400">
                  <a:solidFill>
                    <a:schemeClr val="tx1"/>
                  </a:solidFill>
                  <a:latin typeface="Arial" pitchFamily="34" charset="0"/>
                  <a:ea typeface="Osaka"/>
                  <a:cs typeface="Osaka"/>
                </a:defRPr>
              </a:lvl9pPr>
            </a:lstStyle>
            <a:p>
              <a:pPr>
                <a:defRPr/>
              </a:pPr>
              <a:endParaRPr lang="en-US" altLang="en-US" sz="1400" dirty="0"/>
            </a:p>
          </p:txBody>
        </p:sp>
        <p:sp>
          <p:nvSpPr>
            <p:cNvPr id="6" name="Freeform 7">
              <a:extLst>
                <a:ext uri="{FF2B5EF4-FFF2-40B4-BE49-F238E27FC236}">
                  <a16:creationId xmlns:a16="http://schemas.microsoft.com/office/drawing/2014/main" id="{F061608E-9208-C7A0-BDD9-87EC25658F21}"/>
                </a:ext>
              </a:extLst>
            </p:cNvPr>
            <p:cNvSpPr>
              <a:spLocks/>
            </p:cNvSpPr>
            <p:nvPr/>
          </p:nvSpPr>
          <p:spPr bwMode="auto">
            <a:xfrm>
              <a:off x="1076964" y="932298"/>
              <a:ext cx="207813" cy="262433"/>
            </a:xfrm>
            <a:custGeom>
              <a:avLst/>
              <a:gdLst>
                <a:gd name="T0" fmla="*/ 2147483647 w 799"/>
                <a:gd name="T1" fmla="*/ 2147483647 h 1009"/>
                <a:gd name="T2" fmla="*/ 2147483647 w 799"/>
                <a:gd name="T3" fmla="*/ 0 h 1009"/>
                <a:gd name="T4" fmla="*/ 0 w 799"/>
                <a:gd name="T5" fmla="*/ 0 h 1009"/>
                <a:gd name="T6" fmla="*/ 0 w 799"/>
                <a:gd name="T7" fmla="*/ 2147483647 h 1009"/>
                <a:gd name="T8" fmla="*/ 2147483647 w 799"/>
                <a:gd name="T9" fmla="*/ 2147483647 h 1009"/>
                <a:gd name="T10" fmla="*/ 2147483647 w 799"/>
                <a:gd name="T11" fmla="*/ 2147483647 h 1009"/>
                <a:gd name="T12" fmla="*/ 2147483647 w 799"/>
                <a:gd name="T13" fmla="*/ 2147483647 h 1009"/>
                <a:gd name="T14" fmla="*/ 2147483647 w 799"/>
                <a:gd name="T15" fmla="*/ 2147483647 h 1009"/>
                <a:gd name="T16" fmla="*/ 2147483647 w 799"/>
                <a:gd name="T17" fmla="*/ 2147483647 h 1009"/>
                <a:gd name="T18" fmla="*/ 2147483647 w 799"/>
                <a:gd name="T19" fmla="*/ 2147483647 h 1009"/>
                <a:gd name="T20" fmla="*/ 2147483647 w 799"/>
                <a:gd name="T21" fmla="*/ 0 h 1009"/>
                <a:gd name="T22" fmla="*/ 2147483647 w 799"/>
                <a:gd name="T23" fmla="*/ 0 h 1009"/>
                <a:gd name="T24" fmla="*/ 2147483647 w 799"/>
                <a:gd name="T25" fmla="*/ 2147483647 h 10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9" h="1009">
                  <a:moveTo>
                    <a:pt x="140" y="437"/>
                  </a:moveTo>
                  <a:lnTo>
                    <a:pt x="140" y="0"/>
                  </a:lnTo>
                  <a:lnTo>
                    <a:pt x="0" y="0"/>
                  </a:lnTo>
                  <a:lnTo>
                    <a:pt x="0" y="1009"/>
                  </a:lnTo>
                  <a:lnTo>
                    <a:pt x="140" y="1009"/>
                  </a:lnTo>
                  <a:lnTo>
                    <a:pt x="140" y="588"/>
                  </a:lnTo>
                  <a:lnTo>
                    <a:pt x="194" y="539"/>
                  </a:lnTo>
                  <a:lnTo>
                    <a:pt x="612" y="1009"/>
                  </a:lnTo>
                  <a:lnTo>
                    <a:pt x="799" y="1009"/>
                  </a:lnTo>
                  <a:lnTo>
                    <a:pt x="291" y="454"/>
                  </a:lnTo>
                  <a:lnTo>
                    <a:pt x="789" y="0"/>
                  </a:lnTo>
                  <a:lnTo>
                    <a:pt x="610" y="0"/>
                  </a:lnTo>
                  <a:lnTo>
                    <a:pt x="140" y="43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7" name="Freeform 8">
              <a:extLst>
                <a:ext uri="{FF2B5EF4-FFF2-40B4-BE49-F238E27FC236}">
                  <a16:creationId xmlns:a16="http://schemas.microsoft.com/office/drawing/2014/main" id="{F8E5FCFD-1E21-8FC8-AC50-DF78A6A9979E}"/>
                </a:ext>
              </a:extLst>
            </p:cNvPr>
            <p:cNvSpPr>
              <a:spLocks noEditPoints="1"/>
            </p:cNvSpPr>
            <p:nvPr/>
          </p:nvSpPr>
          <p:spPr bwMode="auto">
            <a:xfrm>
              <a:off x="1297002" y="926836"/>
              <a:ext cx="250728" cy="273356"/>
            </a:xfrm>
            <a:custGeom>
              <a:avLst/>
              <a:gdLst>
                <a:gd name="T0" fmla="*/ 2147483647 w 408"/>
                <a:gd name="T1" fmla="*/ 2147483647 h 445"/>
                <a:gd name="T2" fmla="*/ 2147483647 w 408"/>
                <a:gd name="T3" fmla="*/ 2147483647 h 445"/>
                <a:gd name="T4" fmla="*/ 2147483647 w 408"/>
                <a:gd name="T5" fmla="*/ 2147483647 h 445"/>
                <a:gd name="T6" fmla="*/ 2147483647 w 408"/>
                <a:gd name="T7" fmla="*/ 2147483647 h 445"/>
                <a:gd name="T8" fmla="*/ 2147483647 w 408"/>
                <a:gd name="T9" fmla="*/ 2147483647 h 445"/>
                <a:gd name="T10" fmla="*/ 2147483647 w 408"/>
                <a:gd name="T11" fmla="*/ 2147483647 h 445"/>
                <a:gd name="T12" fmla="*/ 2147483647 w 408"/>
                <a:gd name="T13" fmla="*/ 2147483647 h 445"/>
                <a:gd name="T14" fmla="*/ 2147483647 w 408"/>
                <a:gd name="T15" fmla="*/ 2147483647 h 445"/>
                <a:gd name="T16" fmla="*/ 2147483647 w 408"/>
                <a:gd name="T17" fmla="*/ 2147483647 h 445"/>
                <a:gd name="T18" fmla="*/ 2147483647 w 408"/>
                <a:gd name="T19" fmla="*/ 2147483647 h 445"/>
                <a:gd name="T20" fmla="*/ 2147483647 w 408"/>
                <a:gd name="T21" fmla="*/ 2147483647 h 445"/>
                <a:gd name="T22" fmla="*/ 2147483647 w 408"/>
                <a:gd name="T23" fmla="*/ 2147483647 h 445"/>
                <a:gd name="T24" fmla="*/ 2147483647 w 408"/>
                <a:gd name="T25" fmla="*/ 2147483647 h 445"/>
                <a:gd name="T26" fmla="*/ 2147483647 w 408"/>
                <a:gd name="T27" fmla="*/ 2147483647 h 445"/>
                <a:gd name="T28" fmla="*/ 2147483647 w 408"/>
                <a:gd name="T29" fmla="*/ 2147483647 h 445"/>
                <a:gd name="T30" fmla="*/ 2147483647 w 408"/>
                <a:gd name="T31" fmla="*/ 2147483647 h 445"/>
                <a:gd name="T32" fmla="*/ 2147483647 w 408"/>
                <a:gd name="T33" fmla="*/ 2147483647 h 445"/>
                <a:gd name="T34" fmla="*/ 2147483647 w 408"/>
                <a:gd name="T35" fmla="*/ 2147483647 h 445"/>
                <a:gd name="T36" fmla="*/ 2147483647 w 408"/>
                <a:gd name="T37" fmla="*/ 2147483647 h 445"/>
                <a:gd name="T38" fmla="*/ 2147483647 w 408"/>
                <a:gd name="T39" fmla="*/ 2147483647 h 445"/>
                <a:gd name="T40" fmla="*/ 2147483647 w 408"/>
                <a:gd name="T41" fmla="*/ 0 h 445"/>
                <a:gd name="T42" fmla="*/ 2147483647 w 408"/>
                <a:gd name="T43" fmla="*/ 2147483647 h 445"/>
                <a:gd name="T44" fmla="*/ 2147483647 w 408"/>
                <a:gd name="T45" fmla="*/ 2147483647 h 445"/>
                <a:gd name="T46" fmla="*/ 2147483647 w 408"/>
                <a:gd name="T47" fmla="*/ 2147483647 h 445"/>
                <a:gd name="T48" fmla="*/ 0 w 408"/>
                <a:gd name="T49" fmla="*/ 2147483647 h 445"/>
                <a:gd name="T50" fmla="*/ 2147483647 w 408"/>
                <a:gd name="T51" fmla="*/ 2147483647 h 445"/>
                <a:gd name="T52" fmla="*/ 2147483647 w 408"/>
                <a:gd name="T53" fmla="*/ 2147483647 h 445"/>
                <a:gd name="T54" fmla="*/ 2147483647 w 408"/>
                <a:gd name="T55" fmla="*/ 2147483647 h 445"/>
                <a:gd name="T56" fmla="*/ 2147483647 w 408"/>
                <a:gd name="T57" fmla="*/ 2147483647 h 445"/>
                <a:gd name="T58" fmla="*/ 2147483647 w 408"/>
                <a:gd name="T59" fmla="*/ 2147483647 h 4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08" h="445">
                  <a:moveTo>
                    <a:pt x="115" y="87"/>
                  </a:moveTo>
                  <a:cubicBezTo>
                    <a:pt x="115" y="60"/>
                    <a:pt x="139" y="42"/>
                    <a:pt x="167" y="42"/>
                  </a:cubicBezTo>
                  <a:cubicBezTo>
                    <a:pt x="198" y="42"/>
                    <a:pt x="222" y="59"/>
                    <a:pt x="222" y="89"/>
                  </a:cubicBezTo>
                  <a:cubicBezTo>
                    <a:pt x="222" y="120"/>
                    <a:pt x="190" y="137"/>
                    <a:pt x="166" y="154"/>
                  </a:cubicBezTo>
                  <a:cubicBezTo>
                    <a:pt x="158" y="159"/>
                    <a:pt x="158" y="159"/>
                    <a:pt x="158" y="159"/>
                  </a:cubicBezTo>
                  <a:cubicBezTo>
                    <a:pt x="143" y="141"/>
                    <a:pt x="143" y="141"/>
                    <a:pt x="143" y="141"/>
                  </a:cubicBezTo>
                  <a:cubicBezTo>
                    <a:pt x="129" y="125"/>
                    <a:pt x="115" y="109"/>
                    <a:pt x="115" y="87"/>
                  </a:cubicBezTo>
                  <a:moveTo>
                    <a:pt x="324" y="341"/>
                  </a:moveTo>
                  <a:cubicBezTo>
                    <a:pt x="381" y="280"/>
                    <a:pt x="381" y="280"/>
                    <a:pt x="381" y="280"/>
                  </a:cubicBezTo>
                  <a:cubicBezTo>
                    <a:pt x="344" y="245"/>
                    <a:pt x="344" y="245"/>
                    <a:pt x="344" y="245"/>
                  </a:cubicBezTo>
                  <a:cubicBezTo>
                    <a:pt x="242" y="348"/>
                    <a:pt x="242" y="348"/>
                    <a:pt x="242" y="348"/>
                  </a:cubicBezTo>
                  <a:cubicBezTo>
                    <a:pt x="242" y="348"/>
                    <a:pt x="242" y="348"/>
                    <a:pt x="242" y="348"/>
                  </a:cubicBezTo>
                  <a:cubicBezTo>
                    <a:pt x="214" y="372"/>
                    <a:pt x="182" y="397"/>
                    <a:pt x="142" y="397"/>
                  </a:cubicBezTo>
                  <a:cubicBezTo>
                    <a:pt x="97" y="397"/>
                    <a:pt x="55" y="359"/>
                    <a:pt x="55" y="319"/>
                  </a:cubicBezTo>
                  <a:cubicBezTo>
                    <a:pt x="55" y="278"/>
                    <a:pt x="108" y="249"/>
                    <a:pt x="140" y="229"/>
                  </a:cubicBezTo>
                  <a:cubicBezTo>
                    <a:pt x="146" y="225"/>
                    <a:pt x="146" y="225"/>
                    <a:pt x="146" y="225"/>
                  </a:cubicBezTo>
                  <a:cubicBezTo>
                    <a:pt x="220" y="307"/>
                    <a:pt x="220" y="307"/>
                    <a:pt x="220" y="307"/>
                  </a:cubicBezTo>
                  <a:cubicBezTo>
                    <a:pt x="258" y="269"/>
                    <a:pt x="258" y="269"/>
                    <a:pt x="258" y="269"/>
                  </a:cubicBezTo>
                  <a:cubicBezTo>
                    <a:pt x="191" y="195"/>
                    <a:pt x="191" y="195"/>
                    <a:pt x="191" y="195"/>
                  </a:cubicBezTo>
                  <a:cubicBezTo>
                    <a:pt x="231" y="169"/>
                    <a:pt x="277" y="137"/>
                    <a:pt x="277" y="89"/>
                  </a:cubicBezTo>
                  <a:cubicBezTo>
                    <a:pt x="277" y="33"/>
                    <a:pt x="226" y="0"/>
                    <a:pt x="168" y="0"/>
                  </a:cubicBezTo>
                  <a:cubicBezTo>
                    <a:pt x="107" y="0"/>
                    <a:pt x="60" y="35"/>
                    <a:pt x="60" y="94"/>
                  </a:cubicBezTo>
                  <a:cubicBezTo>
                    <a:pt x="60" y="130"/>
                    <a:pt x="85" y="161"/>
                    <a:pt x="112" y="187"/>
                  </a:cubicBezTo>
                  <a:cubicBezTo>
                    <a:pt x="83" y="206"/>
                    <a:pt x="83" y="206"/>
                    <a:pt x="83" y="206"/>
                  </a:cubicBezTo>
                  <a:cubicBezTo>
                    <a:pt x="38" y="236"/>
                    <a:pt x="0" y="265"/>
                    <a:pt x="0" y="319"/>
                  </a:cubicBezTo>
                  <a:cubicBezTo>
                    <a:pt x="0" y="393"/>
                    <a:pt x="66" y="445"/>
                    <a:pt x="144" y="445"/>
                  </a:cubicBezTo>
                  <a:cubicBezTo>
                    <a:pt x="199" y="445"/>
                    <a:pt x="249" y="416"/>
                    <a:pt x="285" y="378"/>
                  </a:cubicBezTo>
                  <a:cubicBezTo>
                    <a:pt x="336" y="436"/>
                    <a:pt x="336" y="436"/>
                    <a:pt x="336" y="436"/>
                  </a:cubicBezTo>
                  <a:cubicBezTo>
                    <a:pt x="408" y="436"/>
                    <a:pt x="408" y="436"/>
                    <a:pt x="408" y="436"/>
                  </a:cubicBezTo>
                  <a:lnTo>
                    <a:pt x="324" y="3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0" name="Freeform 9">
              <a:extLst>
                <a:ext uri="{FF2B5EF4-FFF2-40B4-BE49-F238E27FC236}">
                  <a16:creationId xmlns:a16="http://schemas.microsoft.com/office/drawing/2014/main" id="{09D7BBDB-051F-DF22-A4F2-68FD2FC2C4D9}"/>
                </a:ext>
              </a:extLst>
            </p:cNvPr>
            <p:cNvSpPr>
              <a:spLocks/>
            </p:cNvSpPr>
            <p:nvPr/>
          </p:nvSpPr>
          <p:spPr bwMode="auto">
            <a:xfrm>
              <a:off x="1594287" y="932298"/>
              <a:ext cx="123544" cy="262433"/>
            </a:xfrm>
            <a:custGeom>
              <a:avLst/>
              <a:gdLst>
                <a:gd name="T0" fmla="*/ 2147483647 w 475"/>
                <a:gd name="T1" fmla="*/ 0 h 1009"/>
                <a:gd name="T2" fmla="*/ 0 w 475"/>
                <a:gd name="T3" fmla="*/ 0 h 1009"/>
                <a:gd name="T4" fmla="*/ 0 w 475"/>
                <a:gd name="T5" fmla="*/ 2147483647 h 1009"/>
                <a:gd name="T6" fmla="*/ 2147483647 w 475"/>
                <a:gd name="T7" fmla="*/ 2147483647 h 1009"/>
                <a:gd name="T8" fmla="*/ 2147483647 w 475"/>
                <a:gd name="T9" fmla="*/ 2147483647 h 1009"/>
                <a:gd name="T10" fmla="*/ 2147483647 w 475"/>
                <a:gd name="T11" fmla="*/ 2147483647 h 1009"/>
                <a:gd name="T12" fmla="*/ 2147483647 w 475"/>
                <a:gd name="T13" fmla="*/ 0 h 10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5" h="1009">
                  <a:moveTo>
                    <a:pt x="137" y="0"/>
                  </a:moveTo>
                  <a:lnTo>
                    <a:pt x="0" y="0"/>
                  </a:lnTo>
                  <a:lnTo>
                    <a:pt x="0" y="1009"/>
                  </a:lnTo>
                  <a:lnTo>
                    <a:pt x="475" y="1009"/>
                  </a:lnTo>
                  <a:lnTo>
                    <a:pt x="475" y="893"/>
                  </a:lnTo>
                  <a:lnTo>
                    <a:pt x="137" y="893"/>
                  </a:lnTo>
                  <a:lnTo>
                    <a:pt x="13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9" name="Freeform 10">
              <a:extLst>
                <a:ext uri="{FF2B5EF4-FFF2-40B4-BE49-F238E27FC236}">
                  <a16:creationId xmlns:a16="http://schemas.microsoft.com/office/drawing/2014/main" id="{19D25F66-8680-FBC0-9386-01D982E61A36}"/>
                </a:ext>
              </a:extLst>
            </p:cNvPr>
            <p:cNvSpPr>
              <a:spLocks/>
            </p:cNvSpPr>
            <p:nvPr/>
          </p:nvSpPr>
          <p:spPr bwMode="auto">
            <a:xfrm>
              <a:off x="1830970" y="925536"/>
              <a:ext cx="281939" cy="273356"/>
            </a:xfrm>
            <a:custGeom>
              <a:avLst/>
              <a:gdLst>
                <a:gd name="T0" fmla="*/ 2147483647 w 459"/>
                <a:gd name="T1" fmla="*/ 2147483647 h 445"/>
                <a:gd name="T2" fmla="*/ 2147483647 w 459"/>
                <a:gd name="T3" fmla="*/ 2147483647 h 445"/>
                <a:gd name="T4" fmla="*/ 2147483647 w 459"/>
                <a:gd name="T5" fmla="*/ 2147483647 h 445"/>
                <a:gd name="T6" fmla="*/ 2147483647 w 459"/>
                <a:gd name="T7" fmla="*/ 2147483647 h 445"/>
                <a:gd name="T8" fmla="*/ 2147483647 w 459"/>
                <a:gd name="T9" fmla="*/ 2147483647 h 445"/>
                <a:gd name="T10" fmla="*/ 2147483647 w 459"/>
                <a:gd name="T11" fmla="*/ 2147483647 h 445"/>
                <a:gd name="T12" fmla="*/ 2147483647 w 459"/>
                <a:gd name="T13" fmla="*/ 2147483647 h 445"/>
                <a:gd name="T14" fmla="*/ 2147483647 w 459"/>
                <a:gd name="T15" fmla="*/ 2147483647 h 445"/>
                <a:gd name="T16" fmla="*/ 2147483647 w 459"/>
                <a:gd name="T17" fmla="*/ 0 h 445"/>
                <a:gd name="T18" fmla="*/ 0 w 459"/>
                <a:gd name="T19" fmla="*/ 2147483647 h 445"/>
                <a:gd name="T20" fmla="*/ 2147483647 w 459"/>
                <a:gd name="T21" fmla="*/ 2147483647 h 445"/>
                <a:gd name="T22" fmla="*/ 2147483647 w 459"/>
                <a:gd name="T23" fmla="*/ 2147483647 h 445"/>
                <a:gd name="T24" fmla="*/ 2147483647 w 459"/>
                <a:gd name="T25" fmla="*/ 2147483647 h 445"/>
                <a:gd name="T26" fmla="*/ 2147483647 w 459"/>
                <a:gd name="T27" fmla="*/ 2147483647 h 44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9" h="445">
                  <a:moveTo>
                    <a:pt x="273" y="221"/>
                  </a:moveTo>
                  <a:cubicBezTo>
                    <a:pt x="273" y="269"/>
                    <a:pt x="273" y="269"/>
                    <a:pt x="273" y="269"/>
                  </a:cubicBezTo>
                  <a:cubicBezTo>
                    <a:pt x="394" y="269"/>
                    <a:pt x="394" y="269"/>
                    <a:pt x="394" y="269"/>
                  </a:cubicBezTo>
                  <a:cubicBezTo>
                    <a:pt x="391" y="339"/>
                    <a:pt x="313" y="396"/>
                    <a:pt x="240" y="396"/>
                  </a:cubicBezTo>
                  <a:cubicBezTo>
                    <a:pt x="139" y="396"/>
                    <a:pt x="58" y="311"/>
                    <a:pt x="58" y="222"/>
                  </a:cubicBezTo>
                  <a:cubicBezTo>
                    <a:pt x="58" y="126"/>
                    <a:pt x="140" y="49"/>
                    <a:pt x="245" y="49"/>
                  </a:cubicBezTo>
                  <a:cubicBezTo>
                    <a:pt x="303" y="49"/>
                    <a:pt x="359" y="77"/>
                    <a:pt x="393" y="118"/>
                  </a:cubicBezTo>
                  <a:cubicBezTo>
                    <a:pt x="434" y="83"/>
                    <a:pt x="434" y="83"/>
                    <a:pt x="434" y="83"/>
                  </a:cubicBezTo>
                  <a:cubicBezTo>
                    <a:pt x="388" y="30"/>
                    <a:pt x="316" y="0"/>
                    <a:pt x="243" y="0"/>
                  </a:cubicBezTo>
                  <a:cubicBezTo>
                    <a:pt x="108" y="0"/>
                    <a:pt x="0" y="101"/>
                    <a:pt x="0" y="224"/>
                  </a:cubicBezTo>
                  <a:cubicBezTo>
                    <a:pt x="0" y="342"/>
                    <a:pt x="105" y="445"/>
                    <a:pt x="237" y="445"/>
                  </a:cubicBezTo>
                  <a:cubicBezTo>
                    <a:pt x="368" y="445"/>
                    <a:pt x="459" y="355"/>
                    <a:pt x="459" y="238"/>
                  </a:cubicBezTo>
                  <a:cubicBezTo>
                    <a:pt x="459" y="221"/>
                    <a:pt x="459" y="221"/>
                    <a:pt x="459" y="221"/>
                  </a:cubicBezTo>
                  <a:lnTo>
                    <a:pt x="273" y="2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4" name="Freeform 11">
              <a:extLst>
                <a:ext uri="{FF2B5EF4-FFF2-40B4-BE49-F238E27FC236}">
                  <a16:creationId xmlns:a16="http://schemas.microsoft.com/office/drawing/2014/main" id="{74AD0CEE-0283-95F6-64F1-EC291975EEB1}"/>
                </a:ext>
              </a:extLst>
            </p:cNvPr>
            <p:cNvSpPr>
              <a:spLocks/>
            </p:cNvSpPr>
            <p:nvPr/>
          </p:nvSpPr>
          <p:spPr bwMode="auto">
            <a:xfrm>
              <a:off x="2120972" y="920074"/>
              <a:ext cx="278818" cy="273356"/>
            </a:xfrm>
            <a:custGeom>
              <a:avLst/>
              <a:gdLst>
                <a:gd name="T0" fmla="*/ 2147483647 w 1072"/>
                <a:gd name="T1" fmla="*/ 2147483647 h 1051"/>
                <a:gd name="T2" fmla="*/ 2147483647 w 1072"/>
                <a:gd name="T3" fmla="*/ 0 h 1051"/>
                <a:gd name="T4" fmla="*/ 0 w 1072"/>
                <a:gd name="T5" fmla="*/ 2147483647 h 1051"/>
                <a:gd name="T6" fmla="*/ 2147483647 w 1072"/>
                <a:gd name="T7" fmla="*/ 2147483647 h 1051"/>
                <a:gd name="T8" fmla="*/ 2147483647 w 1072"/>
                <a:gd name="T9" fmla="*/ 2147483647 h 1051"/>
                <a:gd name="T10" fmla="*/ 2147483647 w 1072"/>
                <a:gd name="T11" fmla="*/ 2147483647 h 1051"/>
                <a:gd name="T12" fmla="*/ 2147483647 w 1072"/>
                <a:gd name="T13" fmla="*/ 2147483647 h 1051"/>
                <a:gd name="T14" fmla="*/ 2147483647 w 1072"/>
                <a:gd name="T15" fmla="*/ 2147483647 h 1051"/>
                <a:gd name="T16" fmla="*/ 2147483647 w 1072"/>
                <a:gd name="T17" fmla="*/ 2147483647 h 1051"/>
                <a:gd name="T18" fmla="*/ 2147483647 w 1072"/>
                <a:gd name="T19" fmla="*/ 2147483647 h 1051"/>
                <a:gd name="T20" fmla="*/ 2147483647 w 1072"/>
                <a:gd name="T21" fmla="*/ 2147483647 h 10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72" h="1051">
                  <a:moveTo>
                    <a:pt x="1072" y="1051"/>
                  </a:moveTo>
                  <a:lnTo>
                    <a:pt x="529" y="0"/>
                  </a:lnTo>
                  <a:lnTo>
                    <a:pt x="0" y="1051"/>
                  </a:lnTo>
                  <a:lnTo>
                    <a:pt x="163" y="1051"/>
                  </a:lnTo>
                  <a:lnTo>
                    <a:pt x="543" y="276"/>
                  </a:lnTo>
                  <a:lnTo>
                    <a:pt x="741" y="683"/>
                  </a:lnTo>
                  <a:lnTo>
                    <a:pt x="472" y="683"/>
                  </a:lnTo>
                  <a:lnTo>
                    <a:pt x="422" y="798"/>
                  </a:lnTo>
                  <a:lnTo>
                    <a:pt x="798" y="798"/>
                  </a:lnTo>
                  <a:lnTo>
                    <a:pt x="923" y="1051"/>
                  </a:lnTo>
                  <a:lnTo>
                    <a:pt x="1072" y="10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5" name="Freeform 12">
              <a:extLst>
                <a:ext uri="{FF2B5EF4-FFF2-40B4-BE49-F238E27FC236}">
                  <a16:creationId xmlns:a16="http://schemas.microsoft.com/office/drawing/2014/main" id="{491A1507-E4BB-632C-FA38-BFD52B3AC93E}"/>
                </a:ext>
              </a:extLst>
            </p:cNvPr>
            <p:cNvSpPr>
              <a:spLocks/>
            </p:cNvSpPr>
            <p:nvPr/>
          </p:nvSpPr>
          <p:spPr bwMode="auto">
            <a:xfrm>
              <a:off x="2383145" y="930998"/>
              <a:ext cx="173221" cy="262433"/>
            </a:xfrm>
            <a:custGeom>
              <a:avLst/>
              <a:gdLst>
                <a:gd name="T0" fmla="*/ 2147483647 w 666"/>
                <a:gd name="T1" fmla="*/ 2041005944 h 1009"/>
                <a:gd name="T2" fmla="*/ 2147483647 w 666"/>
                <a:gd name="T3" fmla="*/ 2041005944 h 1009"/>
                <a:gd name="T4" fmla="*/ 2147483647 w 666"/>
                <a:gd name="T5" fmla="*/ 0 h 1009"/>
                <a:gd name="T6" fmla="*/ 0 w 666"/>
                <a:gd name="T7" fmla="*/ 0 h 1009"/>
                <a:gd name="T8" fmla="*/ 0 w 666"/>
                <a:gd name="T9" fmla="*/ 2041005944 h 1009"/>
                <a:gd name="T10" fmla="*/ 2147483647 w 666"/>
                <a:gd name="T11" fmla="*/ 2041005944 h 1009"/>
                <a:gd name="T12" fmla="*/ 2147483647 w 666"/>
                <a:gd name="T13" fmla="*/ 2147483647 h 1009"/>
                <a:gd name="T14" fmla="*/ 2147483647 w 666"/>
                <a:gd name="T15" fmla="*/ 2147483647 h 1009"/>
                <a:gd name="T16" fmla="*/ 2147483647 w 666"/>
                <a:gd name="T17" fmla="*/ 2041005944 h 10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66" h="1009">
                  <a:moveTo>
                    <a:pt x="402" y="116"/>
                  </a:moveTo>
                  <a:lnTo>
                    <a:pt x="666" y="116"/>
                  </a:lnTo>
                  <a:lnTo>
                    <a:pt x="666" y="0"/>
                  </a:lnTo>
                  <a:lnTo>
                    <a:pt x="0" y="0"/>
                  </a:lnTo>
                  <a:lnTo>
                    <a:pt x="0" y="116"/>
                  </a:lnTo>
                  <a:lnTo>
                    <a:pt x="265" y="116"/>
                  </a:lnTo>
                  <a:lnTo>
                    <a:pt x="265" y="1009"/>
                  </a:lnTo>
                  <a:lnTo>
                    <a:pt x="402" y="1009"/>
                  </a:lnTo>
                  <a:lnTo>
                    <a:pt x="402" y="1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6" name="Freeform 13">
              <a:extLst>
                <a:ext uri="{FF2B5EF4-FFF2-40B4-BE49-F238E27FC236}">
                  <a16:creationId xmlns:a16="http://schemas.microsoft.com/office/drawing/2014/main" id="{3A607F19-BF02-0692-EE09-BA53697E1A2F}"/>
                </a:ext>
              </a:extLst>
            </p:cNvPr>
            <p:cNvSpPr>
              <a:spLocks/>
            </p:cNvSpPr>
            <p:nvPr/>
          </p:nvSpPr>
          <p:spPr bwMode="auto">
            <a:xfrm>
              <a:off x="2605523" y="930998"/>
              <a:ext cx="154755" cy="262433"/>
            </a:xfrm>
            <a:custGeom>
              <a:avLst/>
              <a:gdLst>
                <a:gd name="T0" fmla="*/ 0 w 595"/>
                <a:gd name="T1" fmla="*/ 2147483647 h 1009"/>
                <a:gd name="T2" fmla="*/ 2147483647 w 595"/>
                <a:gd name="T3" fmla="*/ 2147483647 h 1009"/>
                <a:gd name="T4" fmla="*/ 2147483647 w 595"/>
                <a:gd name="T5" fmla="*/ 2147483647 h 1009"/>
                <a:gd name="T6" fmla="*/ 2147483647 w 595"/>
                <a:gd name="T7" fmla="*/ 2147483647 h 1009"/>
                <a:gd name="T8" fmla="*/ 2147483647 w 595"/>
                <a:gd name="T9" fmla="*/ 2147483647 h 1009"/>
                <a:gd name="T10" fmla="*/ 2147483647 w 595"/>
                <a:gd name="T11" fmla="*/ 2147483647 h 1009"/>
                <a:gd name="T12" fmla="*/ 2147483647 w 595"/>
                <a:gd name="T13" fmla="*/ 2147483647 h 1009"/>
                <a:gd name="T14" fmla="*/ 2147483647 w 595"/>
                <a:gd name="T15" fmla="*/ 2147483647 h 1009"/>
                <a:gd name="T16" fmla="*/ 2147483647 w 595"/>
                <a:gd name="T17" fmla="*/ 2041005944 h 1009"/>
                <a:gd name="T18" fmla="*/ 2147483647 w 595"/>
                <a:gd name="T19" fmla="*/ 2041005944 h 1009"/>
                <a:gd name="T20" fmla="*/ 2147483647 w 595"/>
                <a:gd name="T21" fmla="*/ 0 h 1009"/>
                <a:gd name="T22" fmla="*/ 0 w 595"/>
                <a:gd name="T23" fmla="*/ 0 h 1009"/>
                <a:gd name="T24" fmla="*/ 0 w 595"/>
                <a:gd name="T25" fmla="*/ 2147483647 h 10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5" h="1009">
                  <a:moveTo>
                    <a:pt x="0" y="1009"/>
                  </a:moveTo>
                  <a:lnTo>
                    <a:pt x="595" y="1009"/>
                  </a:lnTo>
                  <a:lnTo>
                    <a:pt x="595" y="893"/>
                  </a:lnTo>
                  <a:lnTo>
                    <a:pt x="140" y="893"/>
                  </a:lnTo>
                  <a:lnTo>
                    <a:pt x="140" y="567"/>
                  </a:lnTo>
                  <a:lnTo>
                    <a:pt x="584" y="567"/>
                  </a:lnTo>
                  <a:lnTo>
                    <a:pt x="584" y="454"/>
                  </a:lnTo>
                  <a:lnTo>
                    <a:pt x="140" y="454"/>
                  </a:lnTo>
                  <a:lnTo>
                    <a:pt x="140" y="116"/>
                  </a:lnTo>
                  <a:lnTo>
                    <a:pt x="595" y="116"/>
                  </a:lnTo>
                  <a:lnTo>
                    <a:pt x="595" y="0"/>
                  </a:lnTo>
                  <a:lnTo>
                    <a:pt x="0" y="0"/>
                  </a:lnTo>
                  <a:lnTo>
                    <a:pt x="0" y="100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7" name="Freeform 14">
              <a:extLst>
                <a:ext uri="{FF2B5EF4-FFF2-40B4-BE49-F238E27FC236}">
                  <a16:creationId xmlns:a16="http://schemas.microsoft.com/office/drawing/2014/main" id="{D1BB41EA-95F2-B2C1-0315-5EAE76E6972A}"/>
                </a:ext>
              </a:extLst>
            </p:cNvPr>
            <p:cNvSpPr>
              <a:spLocks/>
            </p:cNvSpPr>
            <p:nvPr/>
          </p:nvSpPr>
          <p:spPr bwMode="auto">
            <a:xfrm>
              <a:off x="2807094" y="925536"/>
              <a:ext cx="181284" cy="273356"/>
            </a:xfrm>
            <a:custGeom>
              <a:avLst/>
              <a:gdLst>
                <a:gd name="T0" fmla="*/ 2147483647 w 295"/>
                <a:gd name="T1" fmla="*/ 2147483647 h 445"/>
                <a:gd name="T2" fmla="*/ 2147483647 w 295"/>
                <a:gd name="T3" fmla="*/ 0 h 445"/>
                <a:gd name="T4" fmla="*/ 2147483647 w 295"/>
                <a:gd name="T5" fmla="*/ 2147483647 h 445"/>
                <a:gd name="T6" fmla="*/ 2147483647 w 295"/>
                <a:gd name="T7" fmla="*/ 2147483647 h 445"/>
                <a:gd name="T8" fmla="*/ 2147483647 w 295"/>
                <a:gd name="T9" fmla="*/ 2147483647 h 445"/>
                <a:gd name="T10" fmla="*/ 2147483647 w 295"/>
                <a:gd name="T11" fmla="*/ 2147483647 h 445"/>
                <a:gd name="T12" fmla="*/ 2147483647 w 295"/>
                <a:gd name="T13" fmla="*/ 2147483647 h 445"/>
                <a:gd name="T14" fmla="*/ 2147483647 w 295"/>
                <a:gd name="T15" fmla="*/ 2147483647 h 445"/>
                <a:gd name="T16" fmla="*/ 0 w 295"/>
                <a:gd name="T17" fmla="*/ 2147483647 h 445"/>
                <a:gd name="T18" fmla="*/ 2147483647 w 295"/>
                <a:gd name="T19" fmla="*/ 2147483647 h 445"/>
                <a:gd name="T20" fmla="*/ 2147483647 w 295"/>
                <a:gd name="T21" fmla="*/ 2147483647 h 445"/>
                <a:gd name="T22" fmla="*/ 2147483647 w 295"/>
                <a:gd name="T23" fmla="*/ 2147483647 h 445"/>
                <a:gd name="T24" fmla="*/ 2147483647 w 295"/>
                <a:gd name="T25" fmla="*/ 2147483647 h 445"/>
                <a:gd name="T26" fmla="*/ 2147483647 w 295"/>
                <a:gd name="T27" fmla="*/ 2147483647 h 445"/>
                <a:gd name="T28" fmla="*/ 2147483647 w 295"/>
                <a:gd name="T29" fmla="*/ 2147483647 h 445"/>
                <a:gd name="T30" fmla="*/ 2147483647 w 295"/>
                <a:gd name="T31" fmla="*/ 2147483647 h 445"/>
                <a:gd name="T32" fmla="*/ 2147483647 w 295"/>
                <a:gd name="T33" fmla="*/ 2147483647 h 4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5" h="445">
                  <a:moveTo>
                    <a:pt x="280" y="65"/>
                  </a:moveTo>
                  <a:cubicBezTo>
                    <a:pt x="254" y="23"/>
                    <a:pt x="211" y="0"/>
                    <a:pt x="159" y="0"/>
                  </a:cubicBezTo>
                  <a:cubicBezTo>
                    <a:pt x="88" y="0"/>
                    <a:pt x="21" y="41"/>
                    <a:pt x="21" y="110"/>
                  </a:cubicBezTo>
                  <a:cubicBezTo>
                    <a:pt x="21" y="170"/>
                    <a:pt x="69" y="198"/>
                    <a:pt x="123" y="218"/>
                  </a:cubicBezTo>
                  <a:cubicBezTo>
                    <a:pt x="155" y="231"/>
                    <a:pt x="155" y="231"/>
                    <a:pt x="155" y="231"/>
                  </a:cubicBezTo>
                  <a:cubicBezTo>
                    <a:pt x="196" y="246"/>
                    <a:pt x="236" y="266"/>
                    <a:pt x="236" y="312"/>
                  </a:cubicBezTo>
                  <a:cubicBezTo>
                    <a:pt x="236" y="356"/>
                    <a:pt x="200" y="395"/>
                    <a:pt x="150" y="395"/>
                  </a:cubicBezTo>
                  <a:cubicBezTo>
                    <a:pt x="99" y="395"/>
                    <a:pt x="58" y="361"/>
                    <a:pt x="59" y="314"/>
                  </a:cubicBezTo>
                  <a:cubicBezTo>
                    <a:pt x="0" y="325"/>
                    <a:pt x="0" y="325"/>
                    <a:pt x="0" y="325"/>
                  </a:cubicBezTo>
                  <a:cubicBezTo>
                    <a:pt x="10" y="394"/>
                    <a:pt x="69" y="445"/>
                    <a:pt x="145" y="445"/>
                  </a:cubicBezTo>
                  <a:cubicBezTo>
                    <a:pt x="229" y="445"/>
                    <a:pt x="295" y="389"/>
                    <a:pt x="295" y="312"/>
                  </a:cubicBezTo>
                  <a:cubicBezTo>
                    <a:pt x="295" y="241"/>
                    <a:pt x="245" y="207"/>
                    <a:pt x="178" y="183"/>
                  </a:cubicBezTo>
                  <a:cubicBezTo>
                    <a:pt x="145" y="172"/>
                    <a:pt x="145" y="172"/>
                    <a:pt x="145" y="172"/>
                  </a:cubicBezTo>
                  <a:cubicBezTo>
                    <a:pt x="115" y="161"/>
                    <a:pt x="79" y="144"/>
                    <a:pt x="79" y="110"/>
                  </a:cubicBezTo>
                  <a:cubicBezTo>
                    <a:pt x="79" y="73"/>
                    <a:pt x="120" y="50"/>
                    <a:pt x="158" y="50"/>
                  </a:cubicBezTo>
                  <a:cubicBezTo>
                    <a:pt x="193" y="50"/>
                    <a:pt x="216" y="64"/>
                    <a:pt x="233" y="90"/>
                  </a:cubicBezTo>
                  <a:lnTo>
                    <a:pt x="280"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grpSp>
    </p:spTree>
    <p:extLst>
      <p:ext uri="{BB962C8B-B14F-4D97-AF65-F5344CB8AC3E}">
        <p14:creationId xmlns:p14="http://schemas.microsoft.com/office/powerpoint/2010/main" val="284664816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Custom Title Slide">
    <p:spTree>
      <p:nvGrpSpPr>
        <p:cNvPr id="1" name=""/>
        <p:cNvGrpSpPr/>
        <p:nvPr/>
      </p:nvGrpSpPr>
      <p:grpSpPr>
        <a:xfrm>
          <a:off x="0" y="0"/>
          <a:ext cx="0" cy="0"/>
          <a:chOff x="0" y="0"/>
          <a:chExt cx="0" cy="0"/>
        </a:xfrm>
      </p:grpSpPr>
      <p:sp>
        <p:nvSpPr>
          <p:cNvPr id="6" name="Rectangle 5"/>
          <p:cNvSpPr>
            <a:spLocks noChangeArrowheads="1"/>
          </p:cNvSpPr>
          <p:nvPr/>
        </p:nvSpPr>
        <p:spPr bwMode="auto">
          <a:xfrm>
            <a:off x="711200" y="3513146"/>
            <a:ext cx="3454400" cy="32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defRPr sz="1400">
                <a:solidFill>
                  <a:schemeClr val="tx1"/>
                </a:solidFill>
                <a:latin typeface="Arial" charset="0"/>
                <a:ea typeface="Osaka" pitchFamily="1" charset="-128"/>
              </a:defRPr>
            </a:lvl1pPr>
            <a:lvl2pPr marL="742950" indent="-285750">
              <a:defRPr sz="1400">
                <a:solidFill>
                  <a:schemeClr val="tx1"/>
                </a:solidFill>
                <a:latin typeface="Arial" charset="0"/>
                <a:ea typeface="Osaka" pitchFamily="1" charset="-128"/>
              </a:defRPr>
            </a:lvl2pPr>
            <a:lvl3pPr marL="1143000" indent="-228600">
              <a:defRPr sz="1400">
                <a:solidFill>
                  <a:schemeClr val="tx1"/>
                </a:solidFill>
                <a:latin typeface="Arial" charset="0"/>
                <a:ea typeface="Osaka" pitchFamily="1" charset="-128"/>
              </a:defRPr>
            </a:lvl3pPr>
            <a:lvl4pPr marL="1600200" indent="-228600">
              <a:defRPr sz="1400">
                <a:solidFill>
                  <a:schemeClr val="tx1"/>
                </a:solidFill>
                <a:latin typeface="Arial" charset="0"/>
                <a:ea typeface="Osaka" pitchFamily="1" charset="-128"/>
              </a:defRPr>
            </a:lvl4pPr>
            <a:lvl5pPr marL="2057400" indent="-228600">
              <a:defRPr sz="1400">
                <a:solidFill>
                  <a:schemeClr val="tx1"/>
                </a:solidFill>
                <a:latin typeface="Arial" charset="0"/>
                <a:ea typeface="Osaka" pitchFamily="1" charset="-128"/>
              </a:defRPr>
            </a:lvl5pPr>
            <a:lvl6pPr marL="2514600" indent="-228600" algn="ctr" eaLnBrk="0" fontAlgn="base" hangingPunct="0">
              <a:spcBef>
                <a:spcPct val="0"/>
              </a:spcBef>
              <a:spcAft>
                <a:spcPct val="0"/>
              </a:spcAft>
              <a:defRPr sz="1400">
                <a:solidFill>
                  <a:schemeClr val="tx1"/>
                </a:solidFill>
                <a:latin typeface="Arial" charset="0"/>
                <a:ea typeface="Osaka" pitchFamily="1" charset="-128"/>
              </a:defRPr>
            </a:lvl6pPr>
            <a:lvl7pPr marL="2971800" indent="-228600" algn="ctr" eaLnBrk="0" fontAlgn="base" hangingPunct="0">
              <a:spcBef>
                <a:spcPct val="0"/>
              </a:spcBef>
              <a:spcAft>
                <a:spcPct val="0"/>
              </a:spcAft>
              <a:defRPr sz="1400">
                <a:solidFill>
                  <a:schemeClr val="tx1"/>
                </a:solidFill>
                <a:latin typeface="Arial" charset="0"/>
                <a:ea typeface="Osaka" pitchFamily="1" charset="-128"/>
              </a:defRPr>
            </a:lvl7pPr>
            <a:lvl8pPr marL="3429000" indent="-228600" algn="ctr" eaLnBrk="0" fontAlgn="base" hangingPunct="0">
              <a:spcBef>
                <a:spcPct val="0"/>
              </a:spcBef>
              <a:spcAft>
                <a:spcPct val="0"/>
              </a:spcAft>
              <a:defRPr sz="1400">
                <a:solidFill>
                  <a:schemeClr val="tx1"/>
                </a:solidFill>
                <a:latin typeface="Arial" charset="0"/>
                <a:ea typeface="Osaka" pitchFamily="1" charset="-128"/>
              </a:defRPr>
            </a:lvl8pPr>
            <a:lvl9pPr marL="3886200" indent="-228600" algn="ctr" eaLnBrk="0" fontAlgn="base" hangingPunct="0">
              <a:spcBef>
                <a:spcPct val="0"/>
              </a:spcBef>
              <a:spcAft>
                <a:spcPct val="0"/>
              </a:spcAft>
              <a:defRPr sz="1400">
                <a:solidFill>
                  <a:schemeClr val="tx1"/>
                </a:solidFill>
                <a:latin typeface="Arial" charset="0"/>
                <a:ea typeface="Osaka" pitchFamily="1" charset="-128"/>
              </a:defRPr>
            </a:lvl9pPr>
          </a:lstStyle>
          <a:p>
            <a:pPr eaLnBrk="0" hangingPunct="0">
              <a:defRPr/>
            </a:pPr>
            <a:endParaRPr lang="en-US" altLang="en-US" sz="1500" dirty="0">
              <a:solidFill>
                <a:schemeClr val="bg1"/>
              </a:solidFill>
              <a:latin typeface="Helvetica" pitchFamily="34" charset="0"/>
              <a:cs typeface="+mn-cs"/>
            </a:endParaRPr>
          </a:p>
        </p:txBody>
      </p:sp>
      <p:sp>
        <p:nvSpPr>
          <p:cNvPr id="3" name="Picture Placeholder 2"/>
          <p:cNvSpPr>
            <a:spLocks noGrp="1"/>
          </p:cNvSpPr>
          <p:nvPr>
            <p:ph type="pic" sz="quarter" idx="10" hasCustomPrompt="1"/>
          </p:nvPr>
        </p:nvSpPr>
        <p:spPr>
          <a:xfrm>
            <a:off x="0" y="838200"/>
            <a:ext cx="12192000" cy="2800350"/>
          </a:xfrm>
          <a:prstGeom prst="rect">
            <a:avLst/>
          </a:prstGeom>
        </p:spPr>
        <p:txBody>
          <a:bodyPr anchor="ctr"/>
          <a:lstStyle>
            <a:lvl1pPr algn="ctr">
              <a:defRPr>
                <a:solidFill>
                  <a:srgbClr val="FF0000"/>
                </a:solidFill>
              </a:defRPr>
            </a:lvl1pPr>
          </a:lstStyle>
          <a:p>
            <a:pPr lvl="0"/>
            <a:r>
              <a:rPr lang="en-US" noProof="0" dirty="0"/>
              <a:t>Click icon to add a custom banner</a:t>
            </a:r>
          </a:p>
        </p:txBody>
      </p:sp>
      <p:sp>
        <p:nvSpPr>
          <p:cNvPr id="20" name="Rectangle 22"/>
          <p:cNvSpPr>
            <a:spLocks noGrp="1" noChangeArrowheads="1"/>
          </p:cNvSpPr>
          <p:nvPr>
            <p:ph type="ctrTitle" sz="quarter"/>
          </p:nvPr>
        </p:nvSpPr>
        <p:spPr>
          <a:xfrm>
            <a:off x="4303184" y="4370387"/>
            <a:ext cx="7177616" cy="1191632"/>
          </a:xfrm>
          <a:prstGeom prst="rect">
            <a:avLst/>
          </a:prstGeom>
        </p:spPr>
        <p:txBody>
          <a:bodyPr lIns="91440" rIns="91440" anchor="t">
            <a:noAutofit/>
          </a:bodyPr>
          <a:lstStyle>
            <a:lvl1pPr>
              <a:defRPr sz="4000" b="0">
                <a:solidFill>
                  <a:schemeClr val="tx2"/>
                </a:solidFill>
              </a:defRPr>
            </a:lvl1pPr>
          </a:lstStyle>
          <a:p>
            <a:pPr lvl="0"/>
            <a:r>
              <a:rPr lang="en-US" altLang="en-US" noProof="0"/>
              <a:t>Click to edit Master title style</a:t>
            </a:r>
            <a:endParaRPr lang="en-US" altLang="en-US" noProof="0" dirty="0"/>
          </a:p>
        </p:txBody>
      </p:sp>
      <p:sp>
        <p:nvSpPr>
          <p:cNvPr id="21" name="Rectangle 25"/>
          <p:cNvSpPr>
            <a:spLocks noGrp="1" noChangeArrowheads="1"/>
          </p:cNvSpPr>
          <p:nvPr>
            <p:ph type="subTitle" sz="quarter" idx="1"/>
          </p:nvPr>
        </p:nvSpPr>
        <p:spPr>
          <a:xfrm>
            <a:off x="4303184" y="4011621"/>
            <a:ext cx="7177616" cy="301625"/>
          </a:xfrm>
          <a:prstGeom prst="rect">
            <a:avLst/>
          </a:prstGeom>
        </p:spPr>
        <p:txBody>
          <a:bodyPr lIns="91440" rIns="91440"/>
          <a:lstStyle>
            <a:lvl1pPr marL="0" indent="0">
              <a:buFont typeface="Wingdings" pitchFamily="2" charset="2"/>
              <a:buNone/>
              <a:defRPr sz="1400" b="0">
                <a:solidFill>
                  <a:srgbClr val="50616E"/>
                </a:solidFill>
              </a:defRPr>
            </a:lvl1pPr>
          </a:lstStyle>
          <a:p>
            <a:pPr lvl="0"/>
            <a:r>
              <a:rPr lang="en-US" altLang="en-US" noProof="0"/>
              <a:t>Click to edit Master subtitle style</a:t>
            </a:r>
            <a:endParaRPr lang="en-US" altLang="en-US" noProof="0" dirty="0"/>
          </a:p>
        </p:txBody>
      </p:sp>
      <p:sp>
        <p:nvSpPr>
          <p:cNvPr id="22" name="Text Placeholder 9"/>
          <p:cNvSpPr>
            <a:spLocks noGrp="1"/>
          </p:cNvSpPr>
          <p:nvPr>
            <p:ph type="body" sz="quarter" idx="11"/>
          </p:nvPr>
        </p:nvSpPr>
        <p:spPr>
          <a:xfrm>
            <a:off x="4315424" y="5562019"/>
            <a:ext cx="7152687" cy="695902"/>
          </a:xfrm>
          <a:prstGeom prst="rect">
            <a:avLst/>
          </a:prstGeom>
        </p:spPr>
        <p:txBody>
          <a:bodyPr>
            <a:normAutofit/>
          </a:bodyPr>
          <a:lstStyle>
            <a:lvl1pPr marL="0" indent="0">
              <a:defRPr sz="1400" b="0" i="0" baseline="0"/>
            </a:lvl1pPr>
          </a:lstStyle>
          <a:p>
            <a:pPr lvl="0"/>
            <a:r>
              <a:rPr lang="en-US"/>
              <a:t>Edit Master text styles</a:t>
            </a:r>
          </a:p>
        </p:txBody>
      </p:sp>
      <p:sp>
        <p:nvSpPr>
          <p:cNvPr id="23" name="Rectangle 22"/>
          <p:cNvSpPr/>
          <p:nvPr userDrawn="1"/>
        </p:nvSpPr>
        <p:spPr>
          <a:xfrm>
            <a:off x="281989" y="6495809"/>
            <a:ext cx="5994400" cy="230832"/>
          </a:xfrm>
          <a:prstGeom prst="rect">
            <a:avLst/>
          </a:prstGeom>
        </p:spPr>
        <p:txBody>
          <a:bodyPr>
            <a:spAutoFit/>
          </a:bodyPr>
          <a:lstStyle/>
          <a:p>
            <a:pPr fontAlgn="auto">
              <a:spcBef>
                <a:spcPts val="0"/>
              </a:spcBef>
              <a:spcAft>
                <a:spcPts val="0"/>
              </a:spcAft>
              <a:defRPr/>
            </a:pPr>
            <a:r>
              <a:rPr lang="en-US" sz="900" dirty="0">
                <a:solidFill>
                  <a:srgbClr val="51626F"/>
                </a:solidFill>
                <a:ea typeface="+mn-ea"/>
                <a:cs typeface="Arial" pitchFamily="34" charset="0"/>
              </a:rPr>
              <a:t>© Copyright 2025</a:t>
            </a:r>
            <a:r>
              <a:rPr lang="en-US" sz="900" baseline="0" dirty="0">
                <a:solidFill>
                  <a:srgbClr val="51626F"/>
                </a:solidFill>
                <a:ea typeface="+mn-ea"/>
                <a:cs typeface="Arial" pitchFamily="34" charset="0"/>
              </a:rPr>
              <a:t> </a:t>
            </a:r>
            <a:r>
              <a:rPr lang="en-US" sz="900" dirty="0">
                <a:solidFill>
                  <a:srgbClr val="51626F"/>
                </a:solidFill>
                <a:ea typeface="+mn-ea"/>
                <a:cs typeface="Arial" pitchFamily="34" charset="0"/>
              </a:rPr>
              <a:t>by K&amp;L Gates LLP. All rights reserved.</a:t>
            </a:r>
          </a:p>
        </p:txBody>
      </p:sp>
      <p:grpSp>
        <p:nvGrpSpPr>
          <p:cNvPr id="2" name="Group 23">
            <a:extLst>
              <a:ext uri="{FF2B5EF4-FFF2-40B4-BE49-F238E27FC236}">
                <a16:creationId xmlns:a16="http://schemas.microsoft.com/office/drawing/2014/main" id="{7789A275-B946-E89C-1075-D45F78A9AE9C}"/>
              </a:ext>
            </a:extLst>
          </p:cNvPr>
          <p:cNvGrpSpPr>
            <a:grpSpLocks/>
          </p:cNvGrpSpPr>
          <p:nvPr userDrawn="1"/>
        </p:nvGrpSpPr>
        <p:grpSpPr bwMode="auto">
          <a:xfrm>
            <a:off x="838200" y="0"/>
            <a:ext cx="2389188" cy="1447800"/>
            <a:chOff x="838200" y="0"/>
            <a:chExt cx="2388422" cy="1447280"/>
          </a:xfrm>
        </p:grpSpPr>
        <p:sp>
          <p:nvSpPr>
            <p:cNvPr id="4" name="Rectangle 6">
              <a:extLst>
                <a:ext uri="{FF2B5EF4-FFF2-40B4-BE49-F238E27FC236}">
                  <a16:creationId xmlns:a16="http://schemas.microsoft.com/office/drawing/2014/main" id="{3FF92259-FA93-A1D5-D787-3E663EA59BE6}"/>
                </a:ext>
              </a:extLst>
            </p:cNvPr>
            <p:cNvSpPr>
              <a:spLocks noChangeArrowheads="1"/>
            </p:cNvSpPr>
            <p:nvPr/>
          </p:nvSpPr>
          <p:spPr bwMode="auto">
            <a:xfrm>
              <a:off x="838200" y="0"/>
              <a:ext cx="2388422" cy="1447280"/>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1400">
                  <a:solidFill>
                    <a:schemeClr val="tx1"/>
                  </a:solidFill>
                  <a:latin typeface="Arial" pitchFamily="34" charset="0"/>
                  <a:ea typeface="Osaka"/>
                  <a:cs typeface="Osaka"/>
                </a:defRPr>
              </a:lvl1pPr>
              <a:lvl2pPr marL="742950" indent="-285750" algn="ctr" eaLnBrk="0" hangingPunct="0">
                <a:defRPr sz="1400">
                  <a:solidFill>
                    <a:schemeClr val="tx1"/>
                  </a:solidFill>
                  <a:latin typeface="Arial" pitchFamily="34" charset="0"/>
                  <a:ea typeface="Osaka"/>
                  <a:cs typeface="Osaka"/>
                </a:defRPr>
              </a:lvl2pPr>
              <a:lvl3pPr marL="1143000" indent="-228600" algn="ctr" eaLnBrk="0" hangingPunct="0">
                <a:defRPr sz="1400">
                  <a:solidFill>
                    <a:schemeClr val="tx1"/>
                  </a:solidFill>
                  <a:latin typeface="Arial" pitchFamily="34" charset="0"/>
                  <a:ea typeface="Osaka"/>
                  <a:cs typeface="Osaka"/>
                </a:defRPr>
              </a:lvl3pPr>
              <a:lvl4pPr marL="1600200" indent="-228600" algn="ctr" eaLnBrk="0" hangingPunct="0">
                <a:defRPr sz="1400">
                  <a:solidFill>
                    <a:schemeClr val="tx1"/>
                  </a:solidFill>
                  <a:latin typeface="Arial" pitchFamily="34" charset="0"/>
                  <a:ea typeface="Osaka"/>
                  <a:cs typeface="Osaka"/>
                </a:defRPr>
              </a:lvl4pPr>
              <a:lvl5pPr marL="2057400" indent="-228600" algn="ctr" eaLnBrk="0" hangingPunct="0">
                <a:defRPr sz="1400">
                  <a:solidFill>
                    <a:schemeClr val="tx1"/>
                  </a:solidFill>
                  <a:latin typeface="Arial" pitchFamily="34" charset="0"/>
                  <a:ea typeface="Osaka"/>
                  <a:cs typeface="Osaka"/>
                </a:defRPr>
              </a:lvl5pPr>
              <a:lvl6pPr marL="2514600" indent="-228600" algn="ctr" eaLnBrk="0" fontAlgn="base" hangingPunct="0">
                <a:spcBef>
                  <a:spcPct val="0"/>
                </a:spcBef>
                <a:spcAft>
                  <a:spcPct val="0"/>
                </a:spcAft>
                <a:defRPr sz="1400">
                  <a:solidFill>
                    <a:schemeClr val="tx1"/>
                  </a:solidFill>
                  <a:latin typeface="Arial" pitchFamily="34" charset="0"/>
                  <a:ea typeface="Osaka"/>
                  <a:cs typeface="Osaka"/>
                </a:defRPr>
              </a:lvl6pPr>
              <a:lvl7pPr marL="2971800" indent="-228600" algn="ctr" eaLnBrk="0" fontAlgn="base" hangingPunct="0">
                <a:spcBef>
                  <a:spcPct val="0"/>
                </a:spcBef>
                <a:spcAft>
                  <a:spcPct val="0"/>
                </a:spcAft>
                <a:defRPr sz="1400">
                  <a:solidFill>
                    <a:schemeClr val="tx1"/>
                  </a:solidFill>
                  <a:latin typeface="Arial" pitchFamily="34" charset="0"/>
                  <a:ea typeface="Osaka"/>
                  <a:cs typeface="Osaka"/>
                </a:defRPr>
              </a:lvl7pPr>
              <a:lvl8pPr marL="3429000" indent="-228600" algn="ctr" eaLnBrk="0" fontAlgn="base" hangingPunct="0">
                <a:spcBef>
                  <a:spcPct val="0"/>
                </a:spcBef>
                <a:spcAft>
                  <a:spcPct val="0"/>
                </a:spcAft>
                <a:defRPr sz="1400">
                  <a:solidFill>
                    <a:schemeClr val="tx1"/>
                  </a:solidFill>
                  <a:latin typeface="Arial" pitchFamily="34" charset="0"/>
                  <a:ea typeface="Osaka"/>
                  <a:cs typeface="Osaka"/>
                </a:defRPr>
              </a:lvl8pPr>
              <a:lvl9pPr marL="3886200" indent="-228600" algn="ctr" eaLnBrk="0" fontAlgn="base" hangingPunct="0">
                <a:spcBef>
                  <a:spcPct val="0"/>
                </a:spcBef>
                <a:spcAft>
                  <a:spcPct val="0"/>
                </a:spcAft>
                <a:defRPr sz="1400">
                  <a:solidFill>
                    <a:schemeClr val="tx1"/>
                  </a:solidFill>
                  <a:latin typeface="Arial" pitchFamily="34" charset="0"/>
                  <a:ea typeface="Osaka"/>
                  <a:cs typeface="Osaka"/>
                </a:defRPr>
              </a:lvl9pPr>
            </a:lstStyle>
            <a:p>
              <a:pPr>
                <a:defRPr/>
              </a:pPr>
              <a:endParaRPr lang="en-US" altLang="en-US" sz="1400" dirty="0"/>
            </a:p>
          </p:txBody>
        </p:sp>
        <p:sp>
          <p:nvSpPr>
            <p:cNvPr id="5" name="Freeform 7">
              <a:extLst>
                <a:ext uri="{FF2B5EF4-FFF2-40B4-BE49-F238E27FC236}">
                  <a16:creationId xmlns:a16="http://schemas.microsoft.com/office/drawing/2014/main" id="{30BF22DA-C491-F435-35BA-08824B4621CA}"/>
                </a:ext>
              </a:extLst>
            </p:cNvPr>
            <p:cNvSpPr>
              <a:spLocks/>
            </p:cNvSpPr>
            <p:nvPr/>
          </p:nvSpPr>
          <p:spPr bwMode="auto">
            <a:xfrm>
              <a:off x="1076964" y="932298"/>
              <a:ext cx="207813" cy="262433"/>
            </a:xfrm>
            <a:custGeom>
              <a:avLst/>
              <a:gdLst>
                <a:gd name="T0" fmla="*/ 2147483647 w 799"/>
                <a:gd name="T1" fmla="*/ 2147483647 h 1009"/>
                <a:gd name="T2" fmla="*/ 2147483647 w 799"/>
                <a:gd name="T3" fmla="*/ 0 h 1009"/>
                <a:gd name="T4" fmla="*/ 0 w 799"/>
                <a:gd name="T5" fmla="*/ 0 h 1009"/>
                <a:gd name="T6" fmla="*/ 0 w 799"/>
                <a:gd name="T7" fmla="*/ 2147483647 h 1009"/>
                <a:gd name="T8" fmla="*/ 2147483647 w 799"/>
                <a:gd name="T9" fmla="*/ 2147483647 h 1009"/>
                <a:gd name="T10" fmla="*/ 2147483647 w 799"/>
                <a:gd name="T11" fmla="*/ 2147483647 h 1009"/>
                <a:gd name="T12" fmla="*/ 2147483647 w 799"/>
                <a:gd name="T13" fmla="*/ 2147483647 h 1009"/>
                <a:gd name="T14" fmla="*/ 2147483647 w 799"/>
                <a:gd name="T15" fmla="*/ 2147483647 h 1009"/>
                <a:gd name="T16" fmla="*/ 2147483647 w 799"/>
                <a:gd name="T17" fmla="*/ 2147483647 h 1009"/>
                <a:gd name="T18" fmla="*/ 2147483647 w 799"/>
                <a:gd name="T19" fmla="*/ 2147483647 h 1009"/>
                <a:gd name="T20" fmla="*/ 2147483647 w 799"/>
                <a:gd name="T21" fmla="*/ 0 h 1009"/>
                <a:gd name="T22" fmla="*/ 2147483647 w 799"/>
                <a:gd name="T23" fmla="*/ 0 h 1009"/>
                <a:gd name="T24" fmla="*/ 2147483647 w 799"/>
                <a:gd name="T25" fmla="*/ 2147483647 h 10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799" h="1009">
                  <a:moveTo>
                    <a:pt x="140" y="437"/>
                  </a:moveTo>
                  <a:lnTo>
                    <a:pt x="140" y="0"/>
                  </a:lnTo>
                  <a:lnTo>
                    <a:pt x="0" y="0"/>
                  </a:lnTo>
                  <a:lnTo>
                    <a:pt x="0" y="1009"/>
                  </a:lnTo>
                  <a:lnTo>
                    <a:pt x="140" y="1009"/>
                  </a:lnTo>
                  <a:lnTo>
                    <a:pt x="140" y="588"/>
                  </a:lnTo>
                  <a:lnTo>
                    <a:pt x="194" y="539"/>
                  </a:lnTo>
                  <a:lnTo>
                    <a:pt x="612" y="1009"/>
                  </a:lnTo>
                  <a:lnTo>
                    <a:pt x="799" y="1009"/>
                  </a:lnTo>
                  <a:lnTo>
                    <a:pt x="291" y="454"/>
                  </a:lnTo>
                  <a:lnTo>
                    <a:pt x="789" y="0"/>
                  </a:lnTo>
                  <a:lnTo>
                    <a:pt x="610" y="0"/>
                  </a:lnTo>
                  <a:lnTo>
                    <a:pt x="140" y="43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7" name="Freeform 8">
              <a:extLst>
                <a:ext uri="{FF2B5EF4-FFF2-40B4-BE49-F238E27FC236}">
                  <a16:creationId xmlns:a16="http://schemas.microsoft.com/office/drawing/2014/main" id="{0F5F18DB-E641-511F-8DF0-5E2BD7E1D42A}"/>
                </a:ext>
              </a:extLst>
            </p:cNvPr>
            <p:cNvSpPr>
              <a:spLocks noEditPoints="1"/>
            </p:cNvSpPr>
            <p:nvPr/>
          </p:nvSpPr>
          <p:spPr bwMode="auto">
            <a:xfrm>
              <a:off x="1297002" y="926836"/>
              <a:ext cx="250728" cy="273356"/>
            </a:xfrm>
            <a:custGeom>
              <a:avLst/>
              <a:gdLst>
                <a:gd name="T0" fmla="*/ 2147483647 w 408"/>
                <a:gd name="T1" fmla="*/ 2147483647 h 445"/>
                <a:gd name="T2" fmla="*/ 2147483647 w 408"/>
                <a:gd name="T3" fmla="*/ 2147483647 h 445"/>
                <a:gd name="T4" fmla="*/ 2147483647 w 408"/>
                <a:gd name="T5" fmla="*/ 2147483647 h 445"/>
                <a:gd name="T6" fmla="*/ 2147483647 w 408"/>
                <a:gd name="T7" fmla="*/ 2147483647 h 445"/>
                <a:gd name="T8" fmla="*/ 2147483647 w 408"/>
                <a:gd name="T9" fmla="*/ 2147483647 h 445"/>
                <a:gd name="T10" fmla="*/ 2147483647 w 408"/>
                <a:gd name="T11" fmla="*/ 2147483647 h 445"/>
                <a:gd name="T12" fmla="*/ 2147483647 w 408"/>
                <a:gd name="T13" fmla="*/ 2147483647 h 445"/>
                <a:gd name="T14" fmla="*/ 2147483647 w 408"/>
                <a:gd name="T15" fmla="*/ 2147483647 h 445"/>
                <a:gd name="T16" fmla="*/ 2147483647 w 408"/>
                <a:gd name="T17" fmla="*/ 2147483647 h 445"/>
                <a:gd name="T18" fmla="*/ 2147483647 w 408"/>
                <a:gd name="T19" fmla="*/ 2147483647 h 445"/>
                <a:gd name="T20" fmla="*/ 2147483647 w 408"/>
                <a:gd name="T21" fmla="*/ 2147483647 h 445"/>
                <a:gd name="T22" fmla="*/ 2147483647 w 408"/>
                <a:gd name="T23" fmla="*/ 2147483647 h 445"/>
                <a:gd name="T24" fmla="*/ 2147483647 w 408"/>
                <a:gd name="T25" fmla="*/ 2147483647 h 445"/>
                <a:gd name="T26" fmla="*/ 2147483647 w 408"/>
                <a:gd name="T27" fmla="*/ 2147483647 h 445"/>
                <a:gd name="T28" fmla="*/ 2147483647 w 408"/>
                <a:gd name="T29" fmla="*/ 2147483647 h 445"/>
                <a:gd name="T30" fmla="*/ 2147483647 w 408"/>
                <a:gd name="T31" fmla="*/ 2147483647 h 445"/>
                <a:gd name="T32" fmla="*/ 2147483647 w 408"/>
                <a:gd name="T33" fmla="*/ 2147483647 h 445"/>
                <a:gd name="T34" fmla="*/ 2147483647 w 408"/>
                <a:gd name="T35" fmla="*/ 2147483647 h 445"/>
                <a:gd name="T36" fmla="*/ 2147483647 w 408"/>
                <a:gd name="T37" fmla="*/ 2147483647 h 445"/>
                <a:gd name="T38" fmla="*/ 2147483647 w 408"/>
                <a:gd name="T39" fmla="*/ 2147483647 h 445"/>
                <a:gd name="T40" fmla="*/ 2147483647 w 408"/>
                <a:gd name="T41" fmla="*/ 0 h 445"/>
                <a:gd name="T42" fmla="*/ 2147483647 w 408"/>
                <a:gd name="T43" fmla="*/ 2147483647 h 445"/>
                <a:gd name="T44" fmla="*/ 2147483647 w 408"/>
                <a:gd name="T45" fmla="*/ 2147483647 h 445"/>
                <a:gd name="T46" fmla="*/ 2147483647 w 408"/>
                <a:gd name="T47" fmla="*/ 2147483647 h 445"/>
                <a:gd name="T48" fmla="*/ 0 w 408"/>
                <a:gd name="T49" fmla="*/ 2147483647 h 445"/>
                <a:gd name="T50" fmla="*/ 2147483647 w 408"/>
                <a:gd name="T51" fmla="*/ 2147483647 h 445"/>
                <a:gd name="T52" fmla="*/ 2147483647 w 408"/>
                <a:gd name="T53" fmla="*/ 2147483647 h 445"/>
                <a:gd name="T54" fmla="*/ 2147483647 w 408"/>
                <a:gd name="T55" fmla="*/ 2147483647 h 445"/>
                <a:gd name="T56" fmla="*/ 2147483647 w 408"/>
                <a:gd name="T57" fmla="*/ 2147483647 h 445"/>
                <a:gd name="T58" fmla="*/ 2147483647 w 408"/>
                <a:gd name="T59" fmla="*/ 2147483647 h 445"/>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408" h="445">
                  <a:moveTo>
                    <a:pt x="115" y="87"/>
                  </a:moveTo>
                  <a:cubicBezTo>
                    <a:pt x="115" y="60"/>
                    <a:pt x="139" y="42"/>
                    <a:pt x="167" y="42"/>
                  </a:cubicBezTo>
                  <a:cubicBezTo>
                    <a:pt x="198" y="42"/>
                    <a:pt x="222" y="59"/>
                    <a:pt x="222" y="89"/>
                  </a:cubicBezTo>
                  <a:cubicBezTo>
                    <a:pt x="222" y="120"/>
                    <a:pt x="190" y="137"/>
                    <a:pt x="166" y="154"/>
                  </a:cubicBezTo>
                  <a:cubicBezTo>
                    <a:pt x="158" y="159"/>
                    <a:pt x="158" y="159"/>
                    <a:pt x="158" y="159"/>
                  </a:cubicBezTo>
                  <a:cubicBezTo>
                    <a:pt x="143" y="141"/>
                    <a:pt x="143" y="141"/>
                    <a:pt x="143" y="141"/>
                  </a:cubicBezTo>
                  <a:cubicBezTo>
                    <a:pt x="129" y="125"/>
                    <a:pt x="115" y="109"/>
                    <a:pt x="115" y="87"/>
                  </a:cubicBezTo>
                  <a:moveTo>
                    <a:pt x="324" y="341"/>
                  </a:moveTo>
                  <a:cubicBezTo>
                    <a:pt x="381" y="280"/>
                    <a:pt x="381" y="280"/>
                    <a:pt x="381" y="280"/>
                  </a:cubicBezTo>
                  <a:cubicBezTo>
                    <a:pt x="344" y="245"/>
                    <a:pt x="344" y="245"/>
                    <a:pt x="344" y="245"/>
                  </a:cubicBezTo>
                  <a:cubicBezTo>
                    <a:pt x="242" y="348"/>
                    <a:pt x="242" y="348"/>
                    <a:pt x="242" y="348"/>
                  </a:cubicBezTo>
                  <a:cubicBezTo>
                    <a:pt x="242" y="348"/>
                    <a:pt x="242" y="348"/>
                    <a:pt x="242" y="348"/>
                  </a:cubicBezTo>
                  <a:cubicBezTo>
                    <a:pt x="214" y="372"/>
                    <a:pt x="182" y="397"/>
                    <a:pt x="142" y="397"/>
                  </a:cubicBezTo>
                  <a:cubicBezTo>
                    <a:pt x="97" y="397"/>
                    <a:pt x="55" y="359"/>
                    <a:pt x="55" y="319"/>
                  </a:cubicBezTo>
                  <a:cubicBezTo>
                    <a:pt x="55" y="278"/>
                    <a:pt x="108" y="249"/>
                    <a:pt x="140" y="229"/>
                  </a:cubicBezTo>
                  <a:cubicBezTo>
                    <a:pt x="146" y="225"/>
                    <a:pt x="146" y="225"/>
                    <a:pt x="146" y="225"/>
                  </a:cubicBezTo>
                  <a:cubicBezTo>
                    <a:pt x="220" y="307"/>
                    <a:pt x="220" y="307"/>
                    <a:pt x="220" y="307"/>
                  </a:cubicBezTo>
                  <a:cubicBezTo>
                    <a:pt x="258" y="269"/>
                    <a:pt x="258" y="269"/>
                    <a:pt x="258" y="269"/>
                  </a:cubicBezTo>
                  <a:cubicBezTo>
                    <a:pt x="191" y="195"/>
                    <a:pt x="191" y="195"/>
                    <a:pt x="191" y="195"/>
                  </a:cubicBezTo>
                  <a:cubicBezTo>
                    <a:pt x="231" y="169"/>
                    <a:pt x="277" y="137"/>
                    <a:pt x="277" y="89"/>
                  </a:cubicBezTo>
                  <a:cubicBezTo>
                    <a:pt x="277" y="33"/>
                    <a:pt x="226" y="0"/>
                    <a:pt x="168" y="0"/>
                  </a:cubicBezTo>
                  <a:cubicBezTo>
                    <a:pt x="107" y="0"/>
                    <a:pt x="60" y="35"/>
                    <a:pt x="60" y="94"/>
                  </a:cubicBezTo>
                  <a:cubicBezTo>
                    <a:pt x="60" y="130"/>
                    <a:pt x="85" y="161"/>
                    <a:pt x="112" y="187"/>
                  </a:cubicBezTo>
                  <a:cubicBezTo>
                    <a:pt x="83" y="206"/>
                    <a:pt x="83" y="206"/>
                    <a:pt x="83" y="206"/>
                  </a:cubicBezTo>
                  <a:cubicBezTo>
                    <a:pt x="38" y="236"/>
                    <a:pt x="0" y="265"/>
                    <a:pt x="0" y="319"/>
                  </a:cubicBezTo>
                  <a:cubicBezTo>
                    <a:pt x="0" y="393"/>
                    <a:pt x="66" y="445"/>
                    <a:pt x="144" y="445"/>
                  </a:cubicBezTo>
                  <a:cubicBezTo>
                    <a:pt x="199" y="445"/>
                    <a:pt x="249" y="416"/>
                    <a:pt x="285" y="378"/>
                  </a:cubicBezTo>
                  <a:cubicBezTo>
                    <a:pt x="336" y="436"/>
                    <a:pt x="336" y="436"/>
                    <a:pt x="336" y="436"/>
                  </a:cubicBezTo>
                  <a:cubicBezTo>
                    <a:pt x="408" y="436"/>
                    <a:pt x="408" y="436"/>
                    <a:pt x="408" y="436"/>
                  </a:cubicBezTo>
                  <a:lnTo>
                    <a:pt x="324" y="3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0" name="Freeform 9">
              <a:extLst>
                <a:ext uri="{FF2B5EF4-FFF2-40B4-BE49-F238E27FC236}">
                  <a16:creationId xmlns:a16="http://schemas.microsoft.com/office/drawing/2014/main" id="{9FDF5220-FE2D-D963-B3A2-2B235766468E}"/>
                </a:ext>
              </a:extLst>
            </p:cNvPr>
            <p:cNvSpPr>
              <a:spLocks/>
            </p:cNvSpPr>
            <p:nvPr/>
          </p:nvSpPr>
          <p:spPr bwMode="auto">
            <a:xfrm>
              <a:off x="1594287" y="932298"/>
              <a:ext cx="123544" cy="262433"/>
            </a:xfrm>
            <a:custGeom>
              <a:avLst/>
              <a:gdLst>
                <a:gd name="T0" fmla="*/ 2147483647 w 475"/>
                <a:gd name="T1" fmla="*/ 0 h 1009"/>
                <a:gd name="T2" fmla="*/ 0 w 475"/>
                <a:gd name="T3" fmla="*/ 0 h 1009"/>
                <a:gd name="T4" fmla="*/ 0 w 475"/>
                <a:gd name="T5" fmla="*/ 2147483647 h 1009"/>
                <a:gd name="T6" fmla="*/ 2147483647 w 475"/>
                <a:gd name="T7" fmla="*/ 2147483647 h 1009"/>
                <a:gd name="T8" fmla="*/ 2147483647 w 475"/>
                <a:gd name="T9" fmla="*/ 2147483647 h 1009"/>
                <a:gd name="T10" fmla="*/ 2147483647 w 475"/>
                <a:gd name="T11" fmla="*/ 2147483647 h 1009"/>
                <a:gd name="T12" fmla="*/ 2147483647 w 475"/>
                <a:gd name="T13" fmla="*/ 0 h 10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75" h="1009">
                  <a:moveTo>
                    <a:pt x="137" y="0"/>
                  </a:moveTo>
                  <a:lnTo>
                    <a:pt x="0" y="0"/>
                  </a:lnTo>
                  <a:lnTo>
                    <a:pt x="0" y="1009"/>
                  </a:lnTo>
                  <a:lnTo>
                    <a:pt x="475" y="1009"/>
                  </a:lnTo>
                  <a:lnTo>
                    <a:pt x="475" y="893"/>
                  </a:lnTo>
                  <a:lnTo>
                    <a:pt x="137" y="893"/>
                  </a:lnTo>
                  <a:lnTo>
                    <a:pt x="137"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9" name="Freeform 10">
              <a:extLst>
                <a:ext uri="{FF2B5EF4-FFF2-40B4-BE49-F238E27FC236}">
                  <a16:creationId xmlns:a16="http://schemas.microsoft.com/office/drawing/2014/main" id="{743CC75F-7A66-EF45-55B4-F3318BB83FFE}"/>
                </a:ext>
              </a:extLst>
            </p:cNvPr>
            <p:cNvSpPr>
              <a:spLocks/>
            </p:cNvSpPr>
            <p:nvPr/>
          </p:nvSpPr>
          <p:spPr bwMode="auto">
            <a:xfrm>
              <a:off x="1830970" y="925536"/>
              <a:ext cx="281939" cy="273356"/>
            </a:xfrm>
            <a:custGeom>
              <a:avLst/>
              <a:gdLst>
                <a:gd name="T0" fmla="*/ 2147483647 w 459"/>
                <a:gd name="T1" fmla="*/ 2147483647 h 445"/>
                <a:gd name="T2" fmla="*/ 2147483647 w 459"/>
                <a:gd name="T3" fmla="*/ 2147483647 h 445"/>
                <a:gd name="T4" fmla="*/ 2147483647 w 459"/>
                <a:gd name="T5" fmla="*/ 2147483647 h 445"/>
                <a:gd name="T6" fmla="*/ 2147483647 w 459"/>
                <a:gd name="T7" fmla="*/ 2147483647 h 445"/>
                <a:gd name="T8" fmla="*/ 2147483647 w 459"/>
                <a:gd name="T9" fmla="*/ 2147483647 h 445"/>
                <a:gd name="T10" fmla="*/ 2147483647 w 459"/>
                <a:gd name="T11" fmla="*/ 2147483647 h 445"/>
                <a:gd name="T12" fmla="*/ 2147483647 w 459"/>
                <a:gd name="T13" fmla="*/ 2147483647 h 445"/>
                <a:gd name="T14" fmla="*/ 2147483647 w 459"/>
                <a:gd name="T15" fmla="*/ 2147483647 h 445"/>
                <a:gd name="T16" fmla="*/ 2147483647 w 459"/>
                <a:gd name="T17" fmla="*/ 0 h 445"/>
                <a:gd name="T18" fmla="*/ 0 w 459"/>
                <a:gd name="T19" fmla="*/ 2147483647 h 445"/>
                <a:gd name="T20" fmla="*/ 2147483647 w 459"/>
                <a:gd name="T21" fmla="*/ 2147483647 h 445"/>
                <a:gd name="T22" fmla="*/ 2147483647 w 459"/>
                <a:gd name="T23" fmla="*/ 2147483647 h 445"/>
                <a:gd name="T24" fmla="*/ 2147483647 w 459"/>
                <a:gd name="T25" fmla="*/ 2147483647 h 445"/>
                <a:gd name="T26" fmla="*/ 2147483647 w 459"/>
                <a:gd name="T27" fmla="*/ 2147483647 h 44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459" h="445">
                  <a:moveTo>
                    <a:pt x="273" y="221"/>
                  </a:moveTo>
                  <a:cubicBezTo>
                    <a:pt x="273" y="269"/>
                    <a:pt x="273" y="269"/>
                    <a:pt x="273" y="269"/>
                  </a:cubicBezTo>
                  <a:cubicBezTo>
                    <a:pt x="394" y="269"/>
                    <a:pt x="394" y="269"/>
                    <a:pt x="394" y="269"/>
                  </a:cubicBezTo>
                  <a:cubicBezTo>
                    <a:pt x="391" y="339"/>
                    <a:pt x="313" y="396"/>
                    <a:pt x="240" y="396"/>
                  </a:cubicBezTo>
                  <a:cubicBezTo>
                    <a:pt x="139" y="396"/>
                    <a:pt x="58" y="311"/>
                    <a:pt x="58" y="222"/>
                  </a:cubicBezTo>
                  <a:cubicBezTo>
                    <a:pt x="58" y="126"/>
                    <a:pt x="140" y="49"/>
                    <a:pt x="245" y="49"/>
                  </a:cubicBezTo>
                  <a:cubicBezTo>
                    <a:pt x="303" y="49"/>
                    <a:pt x="359" y="77"/>
                    <a:pt x="393" y="118"/>
                  </a:cubicBezTo>
                  <a:cubicBezTo>
                    <a:pt x="434" y="83"/>
                    <a:pt x="434" y="83"/>
                    <a:pt x="434" y="83"/>
                  </a:cubicBezTo>
                  <a:cubicBezTo>
                    <a:pt x="388" y="30"/>
                    <a:pt x="316" y="0"/>
                    <a:pt x="243" y="0"/>
                  </a:cubicBezTo>
                  <a:cubicBezTo>
                    <a:pt x="108" y="0"/>
                    <a:pt x="0" y="101"/>
                    <a:pt x="0" y="224"/>
                  </a:cubicBezTo>
                  <a:cubicBezTo>
                    <a:pt x="0" y="342"/>
                    <a:pt x="105" y="445"/>
                    <a:pt x="237" y="445"/>
                  </a:cubicBezTo>
                  <a:cubicBezTo>
                    <a:pt x="368" y="445"/>
                    <a:pt x="459" y="355"/>
                    <a:pt x="459" y="238"/>
                  </a:cubicBezTo>
                  <a:cubicBezTo>
                    <a:pt x="459" y="221"/>
                    <a:pt x="459" y="221"/>
                    <a:pt x="459" y="221"/>
                  </a:cubicBezTo>
                  <a:lnTo>
                    <a:pt x="273" y="22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4" name="Freeform 11">
              <a:extLst>
                <a:ext uri="{FF2B5EF4-FFF2-40B4-BE49-F238E27FC236}">
                  <a16:creationId xmlns:a16="http://schemas.microsoft.com/office/drawing/2014/main" id="{5698E021-B214-CD72-E004-96AE0D548B36}"/>
                </a:ext>
              </a:extLst>
            </p:cNvPr>
            <p:cNvSpPr>
              <a:spLocks/>
            </p:cNvSpPr>
            <p:nvPr/>
          </p:nvSpPr>
          <p:spPr bwMode="auto">
            <a:xfrm>
              <a:off x="2120972" y="920074"/>
              <a:ext cx="278818" cy="273356"/>
            </a:xfrm>
            <a:custGeom>
              <a:avLst/>
              <a:gdLst>
                <a:gd name="T0" fmla="*/ 2147483647 w 1072"/>
                <a:gd name="T1" fmla="*/ 2147483647 h 1051"/>
                <a:gd name="T2" fmla="*/ 2147483647 w 1072"/>
                <a:gd name="T3" fmla="*/ 0 h 1051"/>
                <a:gd name="T4" fmla="*/ 0 w 1072"/>
                <a:gd name="T5" fmla="*/ 2147483647 h 1051"/>
                <a:gd name="T6" fmla="*/ 2147483647 w 1072"/>
                <a:gd name="T7" fmla="*/ 2147483647 h 1051"/>
                <a:gd name="T8" fmla="*/ 2147483647 w 1072"/>
                <a:gd name="T9" fmla="*/ 2147483647 h 1051"/>
                <a:gd name="T10" fmla="*/ 2147483647 w 1072"/>
                <a:gd name="T11" fmla="*/ 2147483647 h 1051"/>
                <a:gd name="T12" fmla="*/ 2147483647 w 1072"/>
                <a:gd name="T13" fmla="*/ 2147483647 h 1051"/>
                <a:gd name="T14" fmla="*/ 2147483647 w 1072"/>
                <a:gd name="T15" fmla="*/ 2147483647 h 1051"/>
                <a:gd name="T16" fmla="*/ 2147483647 w 1072"/>
                <a:gd name="T17" fmla="*/ 2147483647 h 1051"/>
                <a:gd name="T18" fmla="*/ 2147483647 w 1072"/>
                <a:gd name="T19" fmla="*/ 2147483647 h 1051"/>
                <a:gd name="T20" fmla="*/ 2147483647 w 1072"/>
                <a:gd name="T21" fmla="*/ 2147483647 h 10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072" h="1051">
                  <a:moveTo>
                    <a:pt x="1072" y="1051"/>
                  </a:moveTo>
                  <a:lnTo>
                    <a:pt x="529" y="0"/>
                  </a:lnTo>
                  <a:lnTo>
                    <a:pt x="0" y="1051"/>
                  </a:lnTo>
                  <a:lnTo>
                    <a:pt x="163" y="1051"/>
                  </a:lnTo>
                  <a:lnTo>
                    <a:pt x="543" y="276"/>
                  </a:lnTo>
                  <a:lnTo>
                    <a:pt x="741" y="683"/>
                  </a:lnTo>
                  <a:lnTo>
                    <a:pt x="472" y="683"/>
                  </a:lnTo>
                  <a:lnTo>
                    <a:pt x="422" y="798"/>
                  </a:lnTo>
                  <a:lnTo>
                    <a:pt x="798" y="798"/>
                  </a:lnTo>
                  <a:lnTo>
                    <a:pt x="923" y="1051"/>
                  </a:lnTo>
                  <a:lnTo>
                    <a:pt x="1072" y="10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5" name="Freeform 12">
              <a:extLst>
                <a:ext uri="{FF2B5EF4-FFF2-40B4-BE49-F238E27FC236}">
                  <a16:creationId xmlns:a16="http://schemas.microsoft.com/office/drawing/2014/main" id="{00635C86-BE57-D2EB-BD8E-FCA15337A342}"/>
                </a:ext>
              </a:extLst>
            </p:cNvPr>
            <p:cNvSpPr>
              <a:spLocks/>
            </p:cNvSpPr>
            <p:nvPr/>
          </p:nvSpPr>
          <p:spPr bwMode="auto">
            <a:xfrm>
              <a:off x="2383145" y="930998"/>
              <a:ext cx="173221" cy="262433"/>
            </a:xfrm>
            <a:custGeom>
              <a:avLst/>
              <a:gdLst>
                <a:gd name="T0" fmla="*/ 2147483647 w 666"/>
                <a:gd name="T1" fmla="*/ 2041005944 h 1009"/>
                <a:gd name="T2" fmla="*/ 2147483647 w 666"/>
                <a:gd name="T3" fmla="*/ 2041005944 h 1009"/>
                <a:gd name="T4" fmla="*/ 2147483647 w 666"/>
                <a:gd name="T5" fmla="*/ 0 h 1009"/>
                <a:gd name="T6" fmla="*/ 0 w 666"/>
                <a:gd name="T7" fmla="*/ 0 h 1009"/>
                <a:gd name="T8" fmla="*/ 0 w 666"/>
                <a:gd name="T9" fmla="*/ 2041005944 h 1009"/>
                <a:gd name="T10" fmla="*/ 2147483647 w 666"/>
                <a:gd name="T11" fmla="*/ 2041005944 h 1009"/>
                <a:gd name="T12" fmla="*/ 2147483647 w 666"/>
                <a:gd name="T13" fmla="*/ 2147483647 h 1009"/>
                <a:gd name="T14" fmla="*/ 2147483647 w 666"/>
                <a:gd name="T15" fmla="*/ 2147483647 h 1009"/>
                <a:gd name="T16" fmla="*/ 2147483647 w 666"/>
                <a:gd name="T17" fmla="*/ 2041005944 h 100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66" h="1009">
                  <a:moveTo>
                    <a:pt x="402" y="116"/>
                  </a:moveTo>
                  <a:lnTo>
                    <a:pt x="666" y="116"/>
                  </a:lnTo>
                  <a:lnTo>
                    <a:pt x="666" y="0"/>
                  </a:lnTo>
                  <a:lnTo>
                    <a:pt x="0" y="0"/>
                  </a:lnTo>
                  <a:lnTo>
                    <a:pt x="0" y="116"/>
                  </a:lnTo>
                  <a:lnTo>
                    <a:pt x="265" y="116"/>
                  </a:lnTo>
                  <a:lnTo>
                    <a:pt x="265" y="1009"/>
                  </a:lnTo>
                  <a:lnTo>
                    <a:pt x="402" y="1009"/>
                  </a:lnTo>
                  <a:lnTo>
                    <a:pt x="402" y="1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6" name="Freeform 13">
              <a:extLst>
                <a:ext uri="{FF2B5EF4-FFF2-40B4-BE49-F238E27FC236}">
                  <a16:creationId xmlns:a16="http://schemas.microsoft.com/office/drawing/2014/main" id="{3B2C92F1-CAA1-33EA-659F-F2B853216006}"/>
                </a:ext>
              </a:extLst>
            </p:cNvPr>
            <p:cNvSpPr>
              <a:spLocks/>
            </p:cNvSpPr>
            <p:nvPr/>
          </p:nvSpPr>
          <p:spPr bwMode="auto">
            <a:xfrm>
              <a:off x="2605523" y="930998"/>
              <a:ext cx="154755" cy="262433"/>
            </a:xfrm>
            <a:custGeom>
              <a:avLst/>
              <a:gdLst>
                <a:gd name="T0" fmla="*/ 0 w 595"/>
                <a:gd name="T1" fmla="*/ 2147483647 h 1009"/>
                <a:gd name="T2" fmla="*/ 2147483647 w 595"/>
                <a:gd name="T3" fmla="*/ 2147483647 h 1009"/>
                <a:gd name="T4" fmla="*/ 2147483647 w 595"/>
                <a:gd name="T5" fmla="*/ 2147483647 h 1009"/>
                <a:gd name="T6" fmla="*/ 2147483647 w 595"/>
                <a:gd name="T7" fmla="*/ 2147483647 h 1009"/>
                <a:gd name="T8" fmla="*/ 2147483647 w 595"/>
                <a:gd name="T9" fmla="*/ 2147483647 h 1009"/>
                <a:gd name="T10" fmla="*/ 2147483647 w 595"/>
                <a:gd name="T11" fmla="*/ 2147483647 h 1009"/>
                <a:gd name="T12" fmla="*/ 2147483647 w 595"/>
                <a:gd name="T13" fmla="*/ 2147483647 h 1009"/>
                <a:gd name="T14" fmla="*/ 2147483647 w 595"/>
                <a:gd name="T15" fmla="*/ 2147483647 h 1009"/>
                <a:gd name="T16" fmla="*/ 2147483647 w 595"/>
                <a:gd name="T17" fmla="*/ 2041005944 h 1009"/>
                <a:gd name="T18" fmla="*/ 2147483647 w 595"/>
                <a:gd name="T19" fmla="*/ 2041005944 h 1009"/>
                <a:gd name="T20" fmla="*/ 2147483647 w 595"/>
                <a:gd name="T21" fmla="*/ 0 h 1009"/>
                <a:gd name="T22" fmla="*/ 0 w 595"/>
                <a:gd name="T23" fmla="*/ 0 h 1009"/>
                <a:gd name="T24" fmla="*/ 0 w 595"/>
                <a:gd name="T25" fmla="*/ 2147483647 h 100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595" h="1009">
                  <a:moveTo>
                    <a:pt x="0" y="1009"/>
                  </a:moveTo>
                  <a:lnTo>
                    <a:pt x="595" y="1009"/>
                  </a:lnTo>
                  <a:lnTo>
                    <a:pt x="595" y="893"/>
                  </a:lnTo>
                  <a:lnTo>
                    <a:pt x="140" y="893"/>
                  </a:lnTo>
                  <a:lnTo>
                    <a:pt x="140" y="567"/>
                  </a:lnTo>
                  <a:lnTo>
                    <a:pt x="584" y="567"/>
                  </a:lnTo>
                  <a:lnTo>
                    <a:pt x="584" y="454"/>
                  </a:lnTo>
                  <a:lnTo>
                    <a:pt x="140" y="454"/>
                  </a:lnTo>
                  <a:lnTo>
                    <a:pt x="140" y="116"/>
                  </a:lnTo>
                  <a:lnTo>
                    <a:pt x="595" y="116"/>
                  </a:lnTo>
                  <a:lnTo>
                    <a:pt x="595" y="0"/>
                  </a:lnTo>
                  <a:lnTo>
                    <a:pt x="0" y="0"/>
                  </a:lnTo>
                  <a:lnTo>
                    <a:pt x="0" y="100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7" name="Freeform 14">
              <a:extLst>
                <a:ext uri="{FF2B5EF4-FFF2-40B4-BE49-F238E27FC236}">
                  <a16:creationId xmlns:a16="http://schemas.microsoft.com/office/drawing/2014/main" id="{1692623B-CB0B-279E-A3C8-2F58AC8177BB}"/>
                </a:ext>
              </a:extLst>
            </p:cNvPr>
            <p:cNvSpPr>
              <a:spLocks/>
            </p:cNvSpPr>
            <p:nvPr/>
          </p:nvSpPr>
          <p:spPr bwMode="auto">
            <a:xfrm>
              <a:off x="2807094" y="925536"/>
              <a:ext cx="181284" cy="273356"/>
            </a:xfrm>
            <a:custGeom>
              <a:avLst/>
              <a:gdLst>
                <a:gd name="T0" fmla="*/ 2147483647 w 295"/>
                <a:gd name="T1" fmla="*/ 2147483647 h 445"/>
                <a:gd name="T2" fmla="*/ 2147483647 w 295"/>
                <a:gd name="T3" fmla="*/ 0 h 445"/>
                <a:gd name="T4" fmla="*/ 2147483647 w 295"/>
                <a:gd name="T5" fmla="*/ 2147483647 h 445"/>
                <a:gd name="T6" fmla="*/ 2147483647 w 295"/>
                <a:gd name="T7" fmla="*/ 2147483647 h 445"/>
                <a:gd name="T8" fmla="*/ 2147483647 w 295"/>
                <a:gd name="T9" fmla="*/ 2147483647 h 445"/>
                <a:gd name="T10" fmla="*/ 2147483647 w 295"/>
                <a:gd name="T11" fmla="*/ 2147483647 h 445"/>
                <a:gd name="T12" fmla="*/ 2147483647 w 295"/>
                <a:gd name="T13" fmla="*/ 2147483647 h 445"/>
                <a:gd name="T14" fmla="*/ 2147483647 w 295"/>
                <a:gd name="T15" fmla="*/ 2147483647 h 445"/>
                <a:gd name="T16" fmla="*/ 0 w 295"/>
                <a:gd name="T17" fmla="*/ 2147483647 h 445"/>
                <a:gd name="T18" fmla="*/ 2147483647 w 295"/>
                <a:gd name="T19" fmla="*/ 2147483647 h 445"/>
                <a:gd name="T20" fmla="*/ 2147483647 w 295"/>
                <a:gd name="T21" fmla="*/ 2147483647 h 445"/>
                <a:gd name="T22" fmla="*/ 2147483647 w 295"/>
                <a:gd name="T23" fmla="*/ 2147483647 h 445"/>
                <a:gd name="T24" fmla="*/ 2147483647 w 295"/>
                <a:gd name="T25" fmla="*/ 2147483647 h 445"/>
                <a:gd name="T26" fmla="*/ 2147483647 w 295"/>
                <a:gd name="T27" fmla="*/ 2147483647 h 445"/>
                <a:gd name="T28" fmla="*/ 2147483647 w 295"/>
                <a:gd name="T29" fmla="*/ 2147483647 h 445"/>
                <a:gd name="T30" fmla="*/ 2147483647 w 295"/>
                <a:gd name="T31" fmla="*/ 2147483647 h 445"/>
                <a:gd name="T32" fmla="*/ 2147483647 w 295"/>
                <a:gd name="T33" fmla="*/ 2147483647 h 4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295" h="445">
                  <a:moveTo>
                    <a:pt x="280" y="65"/>
                  </a:moveTo>
                  <a:cubicBezTo>
                    <a:pt x="254" y="23"/>
                    <a:pt x="211" y="0"/>
                    <a:pt x="159" y="0"/>
                  </a:cubicBezTo>
                  <a:cubicBezTo>
                    <a:pt x="88" y="0"/>
                    <a:pt x="21" y="41"/>
                    <a:pt x="21" y="110"/>
                  </a:cubicBezTo>
                  <a:cubicBezTo>
                    <a:pt x="21" y="170"/>
                    <a:pt x="69" y="198"/>
                    <a:pt x="123" y="218"/>
                  </a:cubicBezTo>
                  <a:cubicBezTo>
                    <a:pt x="155" y="231"/>
                    <a:pt x="155" y="231"/>
                    <a:pt x="155" y="231"/>
                  </a:cubicBezTo>
                  <a:cubicBezTo>
                    <a:pt x="196" y="246"/>
                    <a:pt x="236" y="266"/>
                    <a:pt x="236" y="312"/>
                  </a:cubicBezTo>
                  <a:cubicBezTo>
                    <a:pt x="236" y="356"/>
                    <a:pt x="200" y="395"/>
                    <a:pt x="150" y="395"/>
                  </a:cubicBezTo>
                  <a:cubicBezTo>
                    <a:pt x="99" y="395"/>
                    <a:pt x="58" y="361"/>
                    <a:pt x="59" y="314"/>
                  </a:cubicBezTo>
                  <a:cubicBezTo>
                    <a:pt x="0" y="325"/>
                    <a:pt x="0" y="325"/>
                    <a:pt x="0" y="325"/>
                  </a:cubicBezTo>
                  <a:cubicBezTo>
                    <a:pt x="10" y="394"/>
                    <a:pt x="69" y="445"/>
                    <a:pt x="145" y="445"/>
                  </a:cubicBezTo>
                  <a:cubicBezTo>
                    <a:pt x="229" y="445"/>
                    <a:pt x="295" y="389"/>
                    <a:pt x="295" y="312"/>
                  </a:cubicBezTo>
                  <a:cubicBezTo>
                    <a:pt x="295" y="241"/>
                    <a:pt x="245" y="207"/>
                    <a:pt x="178" y="183"/>
                  </a:cubicBezTo>
                  <a:cubicBezTo>
                    <a:pt x="145" y="172"/>
                    <a:pt x="145" y="172"/>
                    <a:pt x="145" y="172"/>
                  </a:cubicBezTo>
                  <a:cubicBezTo>
                    <a:pt x="115" y="161"/>
                    <a:pt x="79" y="144"/>
                    <a:pt x="79" y="110"/>
                  </a:cubicBezTo>
                  <a:cubicBezTo>
                    <a:pt x="79" y="73"/>
                    <a:pt x="120" y="50"/>
                    <a:pt x="158" y="50"/>
                  </a:cubicBezTo>
                  <a:cubicBezTo>
                    <a:pt x="193" y="50"/>
                    <a:pt x="216" y="64"/>
                    <a:pt x="233" y="90"/>
                  </a:cubicBezTo>
                  <a:lnTo>
                    <a:pt x="280" y="65"/>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grpSp>
    </p:spTree>
    <p:extLst>
      <p:ext uri="{BB962C8B-B14F-4D97-AF65-F5344CB8AC3E}">
        <p14:creationId xmlns:p14="http://schemas.microsoft.com/office/powerpoint/2010/main" val="173018132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eature Slide">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12" name="Title 1"/>
          <p:cNvSpPr>
            <a:spLocks noGrp="1"/>
          </p:cNvSpPr>
          <p:nvPr>
            <p:ph type="title" hasCustomPrompt="1"/>
          </p:nvPr>
        </p:nvSpPr>
        <p:spPr>
          <a:xfrm>
            <a:off x="660400" y="272231"/>
            <a:ext cx="8382000" cy="1164699"/>
          </a:xfrm>
          <a:prstGeom prst="rect">
            <a:avLst/>
          </a:prstGeom>
        </p:spPr>
        <p:txBody>
          <a:bodyPr anchor="t">
            <a:noAutofit/>
          </a:bodyPr>
          <a:lstStyle>
            <a:lvl1pPr>
              <a:defRPr sz="4000" b="0" baseline="0">
                <a:solidFill>
                  <a:schemeClr val="tx1"/>
                </a:solidFill>
              </a:defRPr>
            </a:lvl1pPr>
          </a:lstStyle>
          <a:p>
            <a:r>
              <a:rPr lang="en-US" dirty="0"/>
              <a:t>Click to Edit Master Feature Title Style</a:t>
            </a:r>
          </a:p>
        </p:txBody>
      </p:sp>
      <p:sp>
        <p:nvSpPr>
          <p:cNvPr id="7" name="Rectangle 31"/>
          <p:cNvSpPr>
            <a:spLocks noGrp="1" noChangeArrowheads="1"/>
          </p:cNvSpPr>
          <p:nvPr>
            <p:ph type="ftr" sz="quarter" idx="3"/>
          </p:nvPr>
        </p:nvSpPr>
        <p:spPr bwMode="auto">
          <a:xfrm>
            <a:off x="4165600" y="6474522"/>
            <a:ext cx="3860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000">
                <a:solidFill>
                  <a:srgbClr val="51626F"/>
                </a:solidFill>
                <a:latin typeface="Arial" charset="0"/>
                <a:ea typeface="Osaka" pitchFamily="1" charset="-128"/>
                <a:cs typeface="+mn-cs"/>
              </a:defRPr>
            </a:lvl1pPr>
          </a:lstStyle>
          <a:p>
            <a:pPr>
              <a:defRPr/>
            </a:pPr>
            <a:r>
              <a:rPr lang="en-US" altLang="en-US" dirty="0"/>
              <a:t>klgates.com</a:t>
            </a:r>
          </a:p>
        </p:txBody>
      </p:sp>
      <p:sp>
        <p:nvSpPr>
          <p:cNvPr id="10" name="Rectangle 34"/>
          <p:cNvSpPr>
            <a:spLocks noGrp="1" noChangeArrowheads="1"/>
          </p:cNvSpPr>
          <p:nvPr>
            <p:ph type="dt" sz="half" idx="2"/>
          </p:nvPr>
        </p:nvSpPr>
        <p:spPr bwMode="auto">
          <a:xfrm>
            <a:off x="660400" y="6474503"/>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l" eaLnBrk="0" hangingPunct="0">
              <a:defRPr sz="1000">
                <a:latin typeface="Arial" charset="0"/>
                <a:ea typeface="Osaka" pitchFamily="1" charset="-128"/>
                <a:cs typeface="+mn-cs"/>
              </a:defRPr>
            </a:lvl1pPr>
          </a:lstStyle>
          <a:p>
            <a:pPr>
              <a:defRPr/>
            </a:pPr>
            <a:r>
              <a:rPr lang="en-US" altLang="en-US" dirty="0"/>
              <a:t>2025</a:t>
            </a:r>
          </a:p>
        </p:txBody>
      </p:sp>
      <p:sp>
        <p:nvSpPr>
          <p:cNvPr id="11" name="Rectangle 35"/>
          <p:cNvSpPr>
            <a:spLocks noGrp="1" noChangeArrowheads="1"/>
          </p:cNvSpPr>
          <p:nvPr>
            <p:ph type="sldNum" sz="quarter" idx="4"/>
          </p:nvPr>
        </p:nvSpPr>
        <p:spPr bwMode="auto">
          <a:xfrm>
            <a:off x="8663152" y="6484028"/>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eaLnBrk="0" hangingPunct="0">
              <a:defRPr sz="1000">
                <a:latin typeface="Arial" charset="0"/>
                <a:ea typeface="Osaka" pitchFamily="1" charset="-128"/>
                <a:cs typeface="+mn-cs"/>
              </a:defRPr>
            </a:lvl1pPr>
          </a:lstStyle>
          <a:p>
            <a:pPr>
              <a:defRPr/>
            </a:pPr>
            <a:fld id="{ACBAD367-0227-4B3F-8BF8-6CC5765D9467}" type="slidenum">
              <a:rPr lang="en-US" altLang="en-US"/>
              <a:pPr>
                <a:defRPr/>
              </a:pPr>
              <a:t>‹#›</a:t>
            </a:fld>
            <a:endParaRPr lang="en-US" altLang="en-US" dirty="0"/>
          </a:p>
        </p:txBody>
      </p:sp>
      <p:cxnSp>
        <p:nvCxnSpPr>
          <p:cNvPr id="13" name="Straight Connector 12"/>
          <p:cNvCxnSpPr/>
          <p:nvPr userDrawn="1"/>
        </p:nvCxnSpPr>
        <p:spPr bwMode="auto">
          <a:xfrm>
            <a:off x="660400" y="6454850"/>
            <a:ext cx="10847552"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Rectangle 7"/>
          <p:cNvSpPr/>
          <p:nvPr userDrawn="1"/>
        </p:nvSpPr>
        <p:spPr>
          <a:xfrm>
            <a:off x="0" y="19"/>
            <a:ext cx="191589" cy="7484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9676552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31"/>
          <p:cNvSpPr>
            <a:spLocks noGrp="1" noChangeArrowheads="1"/>
          </p:cNvSpPr>
          <p:nvPr>
            <p:ph type="ftr" sz="quarter" idx="14"/>
          </p:nvPr>
        </p:nvSpPr>
        <p:spPr>
          <a:ln/>
        </p:spPr>
        <p:txBody>
          <a:bodyPr/>
          <a:lstStyle>
            <a:lvl1pPr>
              <a:defRPr/>
            </a:lvl1pPr>
          </a:lstStyle>
          <a:p>
            <a:pPr>
              <a:defRPr/>
            </a:pPr>
            <a:r>
              <a:rPr lang="en-US" altLang="en-US" dirty="0"/>
              <a:t>klgates.com</a:t>
            </a:r>
          </a:p>
        </p:txBody>
      </p:sp>
      <p:sp>
        <p:nvSpPr>
          <p:cNvPr id="5" name="Rectangle 34"/>
          <p:cNvSpPr>
            <a:spLocks noGrp="1" noChangeArrowheads="1"/>
          </p:cNvSpPr>
          <p:nvPr>
            <p:ph type="dt" sz="half" idx="15"/>
          </p:nvPr>
        </p:nvSpPr>
        <p:spPr>
          <a:ln/>
        </p:spPr>
        <p:txBody>
          <a:bodyPr/>
          <a:lstStyle>
            <a:lvl1pPr>
              <a:defRPr/>
            </a:lvl1pPr>
          </a:lstStyle>
          <a:p>
            <a:pPr>
              <a:defRPr/>
            </a:pPr>
            <a:r>
              <a:rPr lang="en-US" altLang="en-US" dirty="0"/>
              <a:t>2025</a:t>
            </a:r>
          </a:p>
        </p:txBody>
      </p:sp>
      <p:sp>
        <p:nvSpPr>
          <p:cNvPr id="6" name="Rectangle 35"/>
          <p:cNvSpPr>
            <a:spLocks noGrp="1" noChangeArrowheads="1"/>
          </p:cNvSpPr>
          <p:nvPr>
            <p:ph type="sldNum" sz="quarter" idx="16"/>
          </p:nvPr>
        </p:nvSpPr>
        <p:spPr>
          <a:ln/>
        </p:spPr>
        <p:txBody>
          <a:bodyPr/>
          <a:lstStyle>
            <a:lvl1pPr>
              <a:defRPr/>
            </a:lvl1pPr>
          </a:lstStyle>
          <a:p>
            <a:pPr>
              <a:defRPr/>
            </a:pPr>
            <a:fld id="{F6C52ABF-3520-460E-8D10-D8087401F00B}" type="slidenum">
              <a:rPr lang="en-US" altLang="en-US"/>
              <a:pPr>
                <a:defRPr/>
              </a:pPr>
              <a:t>‹#›</a:t>
            </a:fld>
            <a:endParaRPr lang="en-US" altLang="en-US" dirty="0"/>
          </a:p>
        </p:txBody>
      </p:sp>
      <p:sp>
        <p:nvSpPr>
          <p:cNvPr id="8" name="Title 1"/>
          <p:cNvSpPr>
            <a:spLocks noGrp="1"/>
          </p:cNvSpPr>
          <p:nvPr>
            <p:ph type="title" hasCustomPrompt="1"/>
          </p:nvPr>
        </p:nvSpPr>
        <p:spPr>
          <a:xfrm>
            <a:off x="660400" y="782638"/>
            <a:ext cx="10871200" cy="476250"/>
          </a:xfrm>
          <a:prstGeom prst="rect">
            <a:avLst/>
          </a:prstGeom>
        </p:spPr>
        <p:txBody>
          <a:bodyPr anchor="t"/>
          <a:lstStyle>
            <a:lvl1pPr>
              <a:defRPr>
                <a:solidFill>
                  <a:schemeClr val="accent1"/>
                </a:solidFill>
              </a:defRPr>
            </a:lvl1pPr>
          </a:lstStyle>
          <a:p>
            <a:r>
              <a:rPr lang="en-US" dirty="0"/>
              <a:t>Click to Edit Master Title Style</a:t>
            </a:r>
          </a:p>
        </p:txBody>
      </p:sp>
      <p:sp>
        <p:nvSpPr>
          <p:cNvPr id="3" name="Text Placeholder 2"/>
          <p:cNvSpPr>
            <a:spLocks noGrp="1"/>
          </p:cNvSpPr>
          <p:nvPr>
            <p:ph type="body" sz="quarter" idx="17"/>
          </p:nvPr>
        </p:nvSpPr>
        <p:spPr>
          <a:xfrm>
            <a:off x="660400" y="1626044"/>
            <a:ext cx="10871200" cy="4590037"/>
          </a:xfrm>
        </p:spPr>
        <p:txBody>
          <a:bodyPr>
            <a:normAutofit/>
          </a:bodyPr>
          <a:lstStyle>
            <a:lvl1pPr marL="0" indent="0">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86442448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
    <p:spTree>
      <p:nvGrpSpPr>
        <p:cNvPr id="1" name=""/>
        <p:cNvGrpSpPr/>
        <p:nvPr/>
      </p:nvGrpSpPr>
      <p:grpSpPr>
        <a:xfrm>
          <a:off x="0" y="0"/>
          <a:ext cx="0" cy="0"/>
          <a:chOff x="0" y="0"/>
          <a:chExt cx="0" cy="0"/>
        </a:xfrm>
      </p:grpSpPr>
      <p:cxnSp>
        <p:nvCxnSpPr>
          <p:cNvPr id="5" name="Straight Connector 6"/>
          <p:cNvCxnSpPr>
            <a:cxnSpLocks noChangeShapeType="1"/>
          </p:cNvCxnSpPr>
          <p:nvPr userDrawn="1"/>
        </p:nvCxnSpPr>
        <p:spPr bwMode="auto">
          <a:xfrm>
            <a:off x="6066367" y="1626042"/>
            <a:ext cx="0" cy="4682689"/>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Rectangle 31"/>
          <p:cNvSpPr>
            <a:spLocks noGrp="1" noChangeArrowheads="1"/>
          </p:cNvSpPr>
          <p:nvPr>
            <p:ph type="ftr" sz="quarter" idx="10"/>
          </p:nvPr>
        </p:nvSpPr>
        <p:spPr/>
        <p:txBody>
          <a:bodyPr/>
          <a:lstStyle>
            <a:lvl1pPr>
              <a:defRPr/>
            </a:lvl1pPr>
          </a:lstStyle>
          <a:p>
            <a:pPr>
              <a:defRPr/>
            </a:pPr>
            <a:r>
              <a:rPr lang="en-US" altLang="en-US" dirty="0"/>
              <a:t>klgates.com</a:t>
            </a:r>
          </a:p>
        </p:txBody>
      </p:sp>
      <p:sp>
        <p:nvSpPr>
          <p:cNvPr id="7" name="Rectangle 34"/>
          <p:cNvSpPr>
            <a:spLocks noGrp="1" noChangeArrowheads="1"/>
          </p:cNvSpPr>
          <p:nvPr>
            <p:ph type="dt" sz="half" idx="11"/>
          </p:nvPr>
        </p:nvSpPr>
        <p:spPr/>
        <p:txBody>
          <a:bodyPr/>
          <a:lstStyle>
            <a:lvl1pPr>
              <a:defRPr/>
            </a:lvl1pPr>
          </a:lstStyle>
          <a:p>
            <a:pPr>
              <a:defRPr/>
            </a:pPr>
            <a:r>
              <a:rPr lang="en-US" altLang="en-US" dirty="0"/>
              <a:t>2025</a:t>
            </a:r>
          </a:p>
        </p:txBody>
      </p:sp>
      <p:sp>
        <p:nvSpPr>
          <p:cNvPr id="8" name="Rectangle 35"/>
          <p:cNvSpPr>
            <a:spLocks noGrp="1" noChangeArrowheads="1"/>
          </p:cNvSpPr>
          <p:nvPr>
            <p:ph type="sldNum" sz="quarter" idx="12"/>
          </p:nvPr>
        </p:nvSpPr>
        <p:spPr/>
        <p:txBody>
          <a:bodyPr/>
          <a:lstStyle>
            <a:lvl1pPr>
              <a:defRPr/>
            </a:lvl1pPr>
          </a:lstStyle>
          <a:p>
            <a:pPr>
              <a:defRPr/>
            </a:pPr>
            <a:fld id="{E8985155-A45C-4089-A89E-2A3E32B6F0E3}" type="slidenum">
              <a:rPr lang="en-US" altLang="en-US"/>
              <a:pPr>
                <a:defRPr/>
              </a:pPr>
              <a:t>‹#›</a:t>
            </a:fld>
            <a:endParaRPr lang="en-US" altLang="en-US" dirty="0"/>
          </a:p>
        </p:txBody>
      </p:sp>
      <p:sp>
        <p:nvSpPr>
          <p:cNvPr id="9" name="Title 1"/>
          <p:cNvSpPr>
            <a:spLocks noGrp="1"/>
          </p:cNvSpPr>
          <p:nvPr>
            <p:ph type="title" hasCustomPrompt="1"/>
          </p:nvPr>
        </p:nvSpPr>
        <p:spPr>
          <a:xfrm>
            <a:off x="660400" y="782638"/>
            <a:ext cx="10871200" cy="476250"/>
          </a:xfrm>
          <a:prstGeom prst="rect">
            <a:avLst/>
          </a:prstGeom>
        </p:spPr>
        <p:txBody>
          <a:bodyPr anchor="t"/>
          <a:lstStyle>
            <a:lvl1pPr>
              <a:defRPr>
                <a:solidFill>
                  <a:schemeClr val="accent1"/>
                </a:solidFill>
              </a:defRPr>
            </a:lvl1pPr>
          </a:lstStyle>
          <a:p>
            <a:r>
              <a:rPr lang="en-US" dirty="0"/>
              <a:t>Click to Edit Master Title Style</a:t>
            </a:r>
          </a:p>
        </p:txBody>
      </p:sp>
      <p:sp>
        <p:nvSpPr>
          <p:cNvPr id="15" name="Content Placeholder 14"/>
          <p:cNvSpPr>
            <a:spLocks noGrp="1"/>
          </p:cNvSpPr>
          <p:nvPr>
            <p:ph sz="quarter" idx="16"/>
          </p:nvPr>
        </p:nvSpPr>
        <p:spPr>
          <a:xfrm>
            <a:off x="660400" y="1626042"/>
            <a:ext cx="5274735" cy="4682689"/>
          </a:xfrm>
        </p:spPr>
        <p:txBody>
          <a:bodyPr/>
          <a:lstStyle>
            <a:lvl1pPr marL="0" indent="0">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
        <p:nvSpPr>
          <p:cNvPr id="17" name="Content Placeholder 16"/>
          <p:cNvSpPr>
            <a:spLocks noGrp="1"/>
          </p:cNvSpPr>
          <p:nvPr>
            <p:ph sz="quarter" idx="17"/>
          </p:nvPr>
        </p:nvSpPr>
        <p:spPr>
          <a:xfrm>
            <a:off x="6233584" y="1626042"/>
            <a:ext cx="5298016" cy="4682689"/>
          </a:xfrm>
        </p:spPr>
        <p:txBody>
          <a:bodyPr/>
          <a:lstStyle>
            <a:lvl1pPr marL="0" indent="0">
              <a:defRPr/>
            </a:lvl1pPr>
            <a:lvl2pPr indent="0">
              <a:defRPr/>
            </a:lvl2pPr>
            <a:lvl3pPr indent="0">
              <a:defRPr/>
            </a:lvl3pPr>
            <a:lvl4pPr indent="0">
              <a:defRPr/>
            </a:lvl4pPr>
            <a:lvl5pPr indent="0">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4173459215"/>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lour Block_Two Column">
    <p:spTree>
      <p:nvGrpSpPr>
        <p:cNvPr id="1" name=""/>
        <p:cNvGrpSpPr/>
        <p:nvPr/>
      </p:nvGrpSpPr>
      <p:grpSpPr>
        <a:xfrm>
          <a:off x="0" y="0"/>
          <a:ext cx="0" cy="0"/>
          <a:chOff x="0" y="0"/>
          <a:chExt cx="0" cy="0"/>
        </a:xfrm>
      </p:grpSpPr>
      <p:sp>
        <p:nvSpPr>
          <p:cNvPr id="10" name="Text Placeholder 9"/>
          <p:cNvSpPr>
            <a:spLocks noGrp="1"/>
          </p:cNvSpPr>
          <p:nvPr>
            <p:ph type="body" sz="quarter" idx="13" hasCustomPrompt="1"/>
          </p:nvPr>
        </p:nvSpPr>
        <p:spPr>
          <a:xfrm>
            <a:off x="656180" y="1626036"/>
            <a:ext cx="3509433" cy="4624388"/>
          </a:xfrm>
          <a:prstGeom prst="rect">
            <a:avLst/>
          </a:prstGeom>
          <a:solidFill>
            <a:schemeClr val="accent1"/>
          </a:solidFill>
        </p:spPr>
        <p:txBody>
          <a:bodyPr lIns="180000" tIns="180000" rIns="180000" bIns="180000" anchor="t">
            <a:normAutofit/>
          </a:bodyPr>
          <a:lstStyle>
            <a:lvl1pPr marL="0" indent="0">
              <a:buFont typeface="Arial" panose="020B0604020202020204" pitchFamily="34" charset="0"/>
              <a:buNone/>
              <a:defRPr sz="2600" baseline="0">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Add featured content or key takeaway</a:t>
            </a:r>
            <a:endParaRPr lang="en-AU" dirty="0"/>
          </a:p>
        </p:txBody>
      </p:sp>
      <p:sp>
        <p:nvSpPr>
          <p:cNvPr id="9" name="Title 1"/>
          <p:cNvSpPr>
            <a:spLocks noGrp="1"/>
          </p:cNvSpPr>
          <p:nvPr>
            <p:ph type="title" hasCustomPrompt="1"/>
          </p:nvPr>
        </p:nvSpPr>
        <p:spPr>
          <a:xfrm>
            <a:off x="660400" y="782638"/>
            <a:ext cx="10871200" cy="476250"/>
          </a:xfrm>
          <a:prstGeom prst="rect">
            <a:avLst/>
          </a:prstGeom>
        </p:spPr>
        <p:txBody>
          <a:bodyPr anchor="t"/>
          <a:lstStyle>
            <a:lvl1pPr>
              <a:defRPr>
                <a:solidFill>
                  <a:schemeClr val="accent1"/>
                </a:solidFill>
              </a:defRPr>
            </a:lvl1pPr>
          </a:lstStyle>
          <a:p>
            <a:r>
              <a:rPr lang="en-US" dirty="0"/>
              <a:t>Click to Edit Master Title Style</a:t>
            </a:r>
          </a:p>
        </p:txBody>
      </p:sp>
      <p:sp>
        <p:nvSpPr>
          <p:cNvPr id="11" name="Rectangle 31"/>
          <p:cNvSpPr>
            <a:spLocks noGrp="1" noChangeArrowheads="1"/>
          </p:cNvSpPr>
          <p:nvPr>
            <p:ph type="ftr" sz="quarter" idx="3"/>
          </p:nvPr>
        </p:nvSpPr>
        <p:spPr bwMode="auto">
          <a:xfrm>
            <a:off x="4165600" y="6474522"/>
            <a:ext cx="3860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000">
                <a:solidFill>
                  <a:srgbClr val="51626F"/>
                </a:solidFill>
                <a:latin typeface="Arial" charset="0"/>
                <a:ea typeface="Osaka" pitchFamily="1" charset="-128"/>
                <a:cs typeface="+mn-cs"/>
              </a:defRPr>
            </a:lvl1pPr>
          </a:lstStyle>
          <a:p>
            <a:pPr>
              <a:defRPr/>
            </a:pPr>
            <a:r>
              <a:rPr lang="en-US" altLang="en-US" dirty="0"/>
              <a:t>klgates.com</a:t>
            </a:r>
          </a:p>
        </p:txBody>
      </p:sp>
      <p:sp>
        <p:nvSpPr>
          <p:cNvPr id="12" name="Rectangle 34"/>
          <p:cNvSpPr>
            <a:spLocks noGrp="1" noChangeArrowheads="1"/>
          </p:cNvSpPr>
          <p:nvPr>
            <p:ph type="dt" sz="half" idx="14"/>
          </p:nvPr>
        </p:nvSpPr>
        <p:spPr bwMode="auto">
          <a:xfrm>
            <a:off x="660400" y="6474503"/>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l" eaLnBrk="0" hangingPunct="0">
              <a:defRPr sz="1000">
                <a:latin typeface="Arial" charset="0"/>
                <a:ea typeface="Osaka" pitchFamily="1" charset="-128"/>
                <a:cs typeface="+mn-cs"/>
              </a:defRPr>
            </a:lvl1pPr>
          </a:lstStyle>
          <a:p>
            <a:pPr>
              <a:defRPr/>
            </a:pPr>
            <a:r>
              <a:rPr lang="en-US" altLang="en-US" dirty="0"/>
              <a:t>2025</a:t>
            </a:r>
          </a:p>
        </p:txBody>
      </p:sp>
      <p:sp>
        <p:nvSpPr>
          <p:cNvPr id="13" name="Rectangle 35"/>
          <p:cNvSpPr>
            <a:spLocks noGrp="1" noChangeArrowheads="1"/>
          </p:cNvSpPr>
          <p:nvPr>
            <p:ph type="sldNum" sz="quarter" idx="4"/>
          </p:nvPr>
        </p:nvSpPr>
        <p:spPr bwMode="auto">
          <a:xfrm>
            <a:off x="8663152" y="6484028"/>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eaLnBrk="0" hangingPunct="0">
              <a:defRPr sz="1000">
                <a:latin typeface="Arial" charset="0"/>
                <a:ea typeface="Osaka" pitchFamily="1" charset="-128"/>
                <a:cs typeface="+mn-cs"/>
              </a:defRPr>
            </a:lvl1pPr>
          </a:lstStyle>
          <a:p>
            <a:pPr>
              <a:defRPr/>
            </a:pPr>
            <a:fld id="{ACBAD367-0227-4B3F-8BF8-6CC5765D9467}" type="slidenum">
              <a:rPr lang="en-US" altLang="en-US"/>
              <a:pPr>
                <a:defRPr/>
              </a:pPr>
              <a:t>‹#›</a:t>
            </a:fld>
            <a:endParaRPr lang="en-US" altLang="en-US" dirty="0"/>
          </a:p>
        </p:txBody>
      </p:sp>
      <p:cxnSp>
        <p:nvCxnSpPr>
          <p:cNvPr id="14" name="Straight Connector 13"/>
          <p:cNvCxnSpPr/>
          <p:nvPr userDrawn="1"/>
        </p:nvCxnSpPr>
        <p:spPr bwMode="auto">
          <a:xfrm>
            <a:off x="660400" y="6454850"/>
            <a:ext cx="10847552"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 name="Content Placeholder 2"/>
          <p:cNvSpPr>
            <a:spLocks noGrp="1"/>
          </p:cNvSpPr>
          <p:nvPr>
            <p:ph sz="quarter" idx="15"/>
          </p:nvPr>
        </p:nvSpPr>
        <p:spPr>
          <a:xfrm>
            <a:off x="4437592" y="1626036"/>
            <a:ext cx="7177616" cy="4624388"/>
          </a:xfrm>
        </p:spPr>
        <p:txBody>
          <a:bodyPr/>
          <a:lstStyle>
            <a:lvl1pPr marL="0" indent="0">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4080649229"/>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eatured Content and Text Layout">
    <p:spTree>
      <p:nvGrpSpPr>
        <p:cNvPr id="1" name=""/>
        <p:cNvGrpSpPr/>
        <p:nvPr/>
      </p:nvGrpSpPr>
      <p:grpSpPr>
        <a:xfrm>
          <a:off x="0" y="0"/>
          <a:ext cx="0" cy="0"/>
          <a:chOff x="0" y="0"/>
          <a:chExt cx="0" cy="0"/>
        </a:xfrm>
      </p:grpSpPr>
      <p:sp>
        <p:nvSpPr>
          <p:cNvPr id="9" name="Title 1"/>
          <p:cNvSpPr>
            <a:spLocks noGrp="1"/>
          </p:cNvSpPr>
          <p:nvPr>
            <p:ph type="title" hasCustomPrompt="1"/>
          </p:nvPr>
        </p:nvSpPr>
        <p:spPr>
          <a:xfrm>
            <a:off x="660400" y="782638"/>
            <a:ext cx="10871200" cy="476250"/>
          </a:xfrm>
          <a:prstGeom prst="rect">
            <a:avLst/>
          </a:prstGeom>
        </p:spPr>
        <p:txBody>
          <a:bodyPr anchor="t"/>
          <a:lstStyle>
            <a:lvl1pPr>
              <a:defRPr>
                <a:solidFill>
                  <a:schemeClr val="accent1"/>
                </a:solidFill>
              </a:defRPr>
            </a:lvl1pPr>
          </a:lstStyle>
          <a:p>
            <a:r>
              <a:rPr lang="en-US" dirty="0"/>
              <a:t>Click to Edit Master Title Style</a:t>
            </a:r>
          </a:p>
        </p:txBody>
      </p:sp>
      <p:sp>
        <p:nvSpPr>
          <p:cNvPr id="11" name="Rectangle 31"/>
          <p:cNvSpPr>
            <a:spLocks noGrp="1" noChangeArrowheads="1"/>
          </p:cNvSpPr>
          <p:nvPr>
            <p:ph type="ftr" sz="quarter" idx="3"/>
          </p:nvPr>
        </p:nvSpPr>
        <p:spPr bwMode="auto">
          <a:xfrm>
            <a:off x="4165600" y="6474522"/>
            <a:ext cx="3860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000">
                <a:solidFill>
                  <a:srgbClr val="51626F"/>
                </a:solidFill>
                <a:latin typeface="Arial" charset="0"/>
                <a:ea typeface="Osaka" pitchFamily="1" charset="-128"/>
                <a:cs typeface="+mn-cs"/>
              </a:defRPr>
            </a:lvl1pPr>
          </a:lstStyle>
          <a:p>
            <a:pPr>
              <a:defRPr/>
            </a:pPr>
            <a:r>
              <a:rPr lang="en-US" altLang="en-US" dirty="0"/>
              <a:t>klgates.com</a:t>
            </a:r>
          </a:p>
        </p:txBody>
      </p:sp>
      <p:sp>
        <p:nvSpPr>
          <p:cNvPr id="12" name="Rectangle 34"/>
          <p:cNvSpPr>
            <a:spLocks noGrp="1" noChangeArrowheads="1"/>
          </p:cNvSpPr>
          <p:nvPr>
            <p:ph type="dt" sz="half" idx="14"/>
          </p:nvPr>
        </p:nvSpPr>
        <p:spPr bwMode="auto">
          <a:xfrm>
            <a:off x="660400" y="6474503"/>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l" eaLnBrk="0" hangingPunct="0">
              <a:defRPr sz="1000">
                <a:latin typeface="Arial" charset="0"/>
                <a:ea typeface="Osaka" pitchFamily="1" charset="-128"/>
                <a:cs typeface="+mn-cs"/>
              </a:defRPr>
            </a:lvl1pPr>
          </a:lstStyle>
          <a:p>
            <a:pPr>
              <a:defRPr/>
            </a:pPr>
            <a:r>
              <a:rPr lang="en-US" altLang="en-US" dirty="0"/>
              <a:t>2025</a:t>
            </a:r>
          </a:p>
        </p:txBody>
      </p:sp>
      <p:sp>
        <p:nvSpPr>
          <p:cNvPr id="13" name="Rectangle 35"/>
          <p:cNvSpPr>
            <a:spLocks noGrp="1" noChangeArrowheads="1"/>
          </p:cNvSpPr>
          <p:nvPr>
            <p:ph type="sldNum" sz="quarter" idx="4"/>
          </p:nvPr>
        </p:nvSpPr>
        <p:spPr bwMode="auto">
          <a:xfrm>
            <a:off x="8663152" y="6484028"/>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eaLnBrk="0" hangingPunct="0">
              <a:defRPr sz="1000">
                <a:latin typeface="Arial" charset="0"/>
                <a:ea typeface="Osaka" pitchFamily="1" charset="-128"/>
                <a:cs typeface="+mn-cs"/>
              </a:defRPr>
            </a:lvl1pPr>
          </a:lstStyle>
          <a:p>
            <a:pPr>
              <a:defRPr/>
            </a:pPr>
            <a:fld id="{ACBAD367-0227-4B3F-8BF8-6CC5765D9467}" type="slidenum">
              <a:rPr lang="en-US" altLang="en-US"/>
              <a:pPr>
                <a:defRPr/>
              </a:pPr>
              <a:t>‹#›</a:t>
            </a:fld>
            <a:endParaRPr lang="en-US" altLang="en-US" dirty="0"/>
          </a:p>
        </p:txBody>
      </p:sp>
      <p:cxnSp>
        <p:nvCxnSpPr>
          <p:cNvPr id="14" name="Straight Connector 13"/>
          <p:cNvCxnSpPr/>
          <p:nvPr userDrawn="1"/>
        </p:nvCxnSpPr>
        <p:spPr bwMode="auto">
          <a:xfrm>
            <a:off x="660400" y="6454850"/>
            <a:ext cx="10847552"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Text Placeholder 9"/>
          <p:cNvSpPr>
            <a:spLocks noGrp="1"/>
          </p:cNvSpPr>
          <p:nvPr>
            <p:ph type="body" sz="quarter" idx="13" hasCustomPrompt="1"/>
          </p:nvPr>
        </p:nvSpPr>
        <p:spPr>
          <a:xfrm>
            <a:off x="656180" y="1613353"/>
            <a:ext cx="3509433" cy="1246909"/>
          </a:xfrm>
          <a:prstGeom prst="rect">
            <a:avLst/>
          </a:prstGeom>
          <a:noFill/>
        </p:spPr>
        <p:txBody>
          <a:bodyPr lIns="180000" tIns="180000" rIns="180000" bIns="180000" anchor="t"/>
          <a:lstStyle>
            <a:lvl1pPr marL="0" indent="0">
              <a:buFont typeface="Arial" panose="020B0604020202020204" pitchFamily="34" charset="0"/>
              <a:buNone/>
              <a:defRPr sz="2000" b="1" baseline="0">
                <a:solidFill>
                  <a:schemeClr val="tx2"/>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Add featured content or key takeaway</a:t>
            </a:r>
            <a:endParaRPr lang="en-AU" dirty="0"/>
          </a:p>
        </p:txBody>
      </p:sp>
      <p:sp>
        <p:nvSpPr>
          <p:cNvPr id="16" name="Text Placeholder 9"/>
          <p:cNvSpPr>
            <a:spLocks noGrp="1"/>
          </p:cNvSpPr>
          <p:nvPr>
            <p:ph type="body" sz="quarter" idx="15" hasCustomPrompt="1"/>
          </p:nvPr>
        </p:nvSpPr>
        <p:spPr>
          <a:xfrm>
            <a:off x="656180" y="2869497"/>
            <a:ext cx="3509433" cy="3460395"/>
          </a:xfrm>
          <a:prstGeom prst="rect">
            <a:avLst/>
          </a:prstGeom>
          <a:noFill/>
        </p:spPr>
        <p:txBody>
          <a:bodyPr lIns="180000" tIns="180000" rIns="180000" bIns="180000" anchor="t">
            <a:normAutofit/>
          </a:bodyPr>
          <a:lstStyle>
            <a:lvl1pPr marL="0" indent="0">
              <a:buFont typeface="Arial" panose="020B0604020202020204" pitchFamily="34" charset="0"/>
              <a:buNone/>
              <a:defRPr sz="1400" b="0" baseline="0">
                <a:solidFill>
                  <a:schemeClr val="accent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n-US" dirty="0"/>
              <a:t>Click to add text</a:t>
            </a:r>
            <a:endParaRPr lang="en-AU" dirty="0"/>
          </a:p>
        </p:txBody>
      </p:sp>
      <p:sp>
        <p:nvSpPr>
          <p:cNvPr id="17" name="Content Placeholder 4"/>
          <p:cNvSpPr>
            <a:spLocks noGrp="1"/>
          </p:cNvSpPr>
          <p:nvPr>
            <p:ph sz="quarter" idx="16"/>
          </p:nvPr>
        </p:nvSpPr>
        <p:spPr>
          <a:xfrm>
            <a:off x="4518048" y="1613337"/>
            <a:ext cx="6990269" cy="4716541"/>
          </a:xfrm>
        </p:spPr>
        <p:txBody>
          <a:bodyPr/>
          <a:lstStyle>
            <a:lvl1pPr marL="0" indent="0">
              <a:defRPr/>
            </a:lvl1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cxnSp>
        <p:nvCxnSpPr>
          <p:cNvPr id="18" name="Straight Connector 6"/>
          <p:cNvCxnSpPr>
            <a:cxnSpLocks noChangeShapeType="1"/>
          </p:cNvCxnSpPr>
          <p:nvPr userDrawn="1"/>
        </p:nvCxnSpPr>
        <p:spPr bwMode="auto">
          <a:xfrm flipV="1">
            <a:off x="4341824" y="1626036"/>
            <a:ext cx="0" cy="4703840"/>
          </a:xfrm>
          <a:prstGeom prst="line">
            <a:avLst/>
          </a:prstGeom>
          <a:noFill/>
          <a:ln w="9525" algn="ctr">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355359797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9.xml"/><Relationship Id="rId7" Type="http://schemas.openxmlformats.org/officeDocument/2006/relationships/theme" Target="../theme/theme2.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5" Type="http://schemas.openxmlformats.org/officeDocument/2006/relationships/slideLayout" Target="../slideLayouts/slideLayout21.xml"/><Relationship Id="rId4"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5" name="Rectangle 31"/>
          <p:cNvSpPr>
            <a:spLocks noGrp="1" noChangeArrowheads="1"/>
          </p:cNvSpPr>
          <p:nvPr>
            <p:ph type="ftr" sz="quarter" idx="3"/>
          </p:nvPr>
        </p:nvSpPr>
        <p:spPr bwMode="auto">
          <a:xfrm>
            <a:off x="4165600" y="6474522"/>
            <a:ext cx="3860800" cy="244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0" hangingPunct="0">
              <a:defRPr sz="1000">
                <a:solidFill>
                  <a:srgbClr val="51626F"/>
                </a:solidFill>
                <a:latin typeface="Arial" charset="0"/>
                <a:ea typeface="Osaka" pitchFamily="1" charset="-128"/>
                <a:cs typeface="+mn-cs"/>
              </a:defRPr>
            </a:lvl1pPr>
          </a:lstStyle>
          <a:p>
            <a:pPr>
              <a:defRPr/>
            </a:pPr>
            <a:r>
              <a:rPr lang="en-US" altLang="en-US" dirty="0"/>
              <a:t>klgates.com</a:t>
            </a:r>
          </a:p>
        </p:txBody>
      </p:sp>
      <p:sp>
        <p:nvSpPr>
          <p:cNvPr id="1058" name="Rectangle 34"/>
          <p:cNvSpPr>
            <a:spLocks noGrp="1" noChangeArrowheads="1"/>
          </p:cNvSpPr>
          <p:nvPr>
            <p:ph type="dt" sz="half" idx="2"/>
          </p:nvPr>
        </p:nvSpPr>
        <p:spPr bwMode="auto">
          <a:xfrm>
            <a:off x="660400" y="6474503"/>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l" eaLnBrk="0" hangingPunct="0">
              <a:defRPr sz="1000">
                <a:latin typeface="Arial" charset="0"/>
                <a:ea typeface="Osaka" pitchFamily="1" charset="-128"/>
                <a:cs typeface="+mn-cs"/>
              </a:defRPr>
            </a:lvl1pPr>
          </a:lstStyle>
          <a:p>
            <a:pPr>
              <a:defRPr/>
            </a:pPr>
            <a:r>
              <a:rPr lang="en-US" altLang="en-US" dirty="0"/>
              <a:t>2025</a:t>
            </a:r>
          </a:p>
        </p:txBody>
      </p:sp>
      <p:sp>
        <p:nvSpPr>
          <p:cNvPr id="1059" name="Rectangle 35"/>
          <p:cNvSpPr>
            <a:spLocks noGrp="1" noChangeArrowheads="1"/>
          </p:cNvSpPr>
          <p:nvPr>
            <p:ph type="sldNum" sz="quarter" idx="4"/>
          </p:nvPr>
        </p:nvSpPr>
        <p:spPr bwMode="auto">
          <a:xfrm>
            <a:off x="8663152" y="6484028"/>
            <a:ext cx="2844800" cy="246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lvl1pPr algn="r" eaLnBrk="0" hangingPunct="0">
              <a:defRPr sz="1000">
                <a:latin typeface="Arial" charset="0"/>
                <a:ea typeface="Osaka" pitchFamily="1" charset="-128"/>
                <a:cs typeface="+mn-cs"/>
              </a:defRPr>
            </a:lvl1pPr>
          </a:lstStyle>
          <a:p>
            <a:pPr>
              <a:defRPr/>
            </a:pPr>
            <a:fld id="{ACBAD367-0227-4B3F-8BF8-6CC5765D9467}" type="slidenum">
              <a:rPr lang="en-US" altLang="en-US"/>
              <a:pPr>
                <a:defRPr/>
              </a:pPr>
              <a:t>‹#›</a:t>
            </a:fld>
            <a:endParaRPr lang="en-US" altLang="en-US" dirty="0"/>
          </a:p>
        </p:txBody>
      </p:sp>
      <p:cxnSp>
        <p:nvCxnSpPr>
          <p:cNvPr id="3" name="Straight Connector 2"/>
          <p:cNvCxnSpPr/>
          <p:nvPr userDrawn="1"/>
        </p:nvCxnSpPr>
        <p:spPr bwMode="auto">
          <a:xfrm>
            <a:off x="660400" y="6454850"/>
            <a:ext cx="10847552" cy="0"/>
          </a:xfrm>
          <a:prstGeom prst="line">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 name="Text Placeholder 4"/>
          <p:cNvSpPr>
            <a:spLocks noGrp="1"/>
          </p:cNvSpPr>
          <p:nvPr>
            <p:ph type="body" idx="1"/>
          </p:nvPr>
        </p:nvSpPr>
        <p:spPr>
          <a:xfrm>
            <a:off x="660400" y="1626044"/>
            <a:ext cx="10837573" cy="457882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AU" dirty="0"/>
          </a:p>
        </p:txBody>
      </p:sp>
      <p:sp>
        <p:nvSpPr>
          <p:cNvPr id="9" name="Title Placeholder 8"/>
          <p:cNvSpPr>
            <a:spLocks noGrp="1"/>
          </p:cNvSpPr>
          <p:nvPr>
            <p:ph type="title"/>
          </p:nvPr>
        </p:nvSpPr>
        <p:spPr>
          <a:xfrm>
            <a:off x="660400" y="698111"/>
            <a:ext cx="10837573" cy="689791"/>
          </a:xfrm>
          <a:prstGeom prst="rect">
            <a:avLst/>
          </a:prstGeom>
        </p:spPr>
        <p:txBody>
          <a:bodyPr vert="horz" lIns="91440" tIns="45720" rIns="91440" bIns="45720" rtlCol="0" anchor="t">
            <a:normAutofit/>
          </a:bodyPr>
          <a:lstStyle/>
          <a:p>
            <a:r>
              <a:rPr lang="en-US" dirty="0"/>
              <a:t>Click to edit Master title style</a:t>
            </a:r>
            <a:endParaRPr lang="en-AU" dirty="0"/>
          </a:p>
        </p:txBody>
      </p:sp>
      <p:grpSp>
        <p:nvGrpSpPr>
          <p:cNvPr id="2" name="Group 5">
            <a:extLst>
              <a:ext uri="{FF2B5EF4-FFF2-40B4-BE49-F238E27FC236}">
                <a16:creationId xmlns:a16="http://schemas.microsoft.com/office/drawing/2014/main" id="{1D1FE71A-2F7A-ED21-90AB-285A97DA30C4}"/>
              </a:ext>
            </a:extLst>
          </p:cNvPr>
          <p:cNvGrpSpPr>
            <a:grpSpLocks noChangeAspect="1"/>
          </p:cNvGrpSpPr>
          <p:nvPr userDrawn="1"/>
        </p:nvGrpSpPr>
        <p:grpSpPr bwMode="auto">
          <a:xfrm>
            <a:off x="9492329" y="0"/>
            <a:ext cx="1541463" cy="444500"/>
            <a:chOff x="1536" y="7"/>
            <a:chExt cx="2190" cy="631"/>
          </a:xfrm>
        </p:grpSpPr>
        <p:sp>
          <p:nvSpPr>
            <p:cNvPr id="4" name="AutoShape 4">
              <a:extLst>
                <a:ext uri="{FF2B5EF4-FFF2-40B4-BE49-F238E27FC236}">
                  <a16:creationId xmlns:a16="http://schemas.microsoft.com/office/drawing/2014/main" id="{869F5D0F-4E1A-F111-8D17-522407E2070D}"/>
                </a:ext>
              </a:extLst>
            </p:cNvPr>
            <p:cNvSpPr>
              <a:spLocks noChangeAspect="1" noChangeArrowheads="1" noTextEdit="1"/>
            </p:cNvSpPr>
            <p:nvPr userDrawn="1"/>
          </p:nvSpPr>
          <p:spPr bwMode="auto">
            <a:xfrm>
              <a:off x="1536" y="7"/>
              <a:ext cx="2190" cy="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400" dirty="0"/>
            </a:p>
          </p:txBody>
        </p:sp>
        <p:sp>
          <p:nvSpPr>
            <p:cNvPr id="6" name="Rectangle 6">
              <a:extLst>
                <a:ext uri="{FF2B5EF4-FFF2-40B4-BE49-F238E27FC236}">
                  <a16:creationId xmlns:a16="http://schemas.microsoft.com/office/drawing/2014/main" id="{47BF4A73-30F2-140C-3510-3E93E16FB6F5}"/>
                </a:ext>
              </a:extLst>
            </p:cNvPr>
            <p:cNvSpPr>
              <a:spLocks noChangeArrowheads="1"/>
            </p:cNvSpPr>
            <p:nvPr userDrawn="1"/>
          </p:nvSpPr>
          <p:spPr bwMode="auto">
            <a:xfrm>
              <a:off x="1536" y="7"/>
              <a:ext cx="2188" cy="633"/>
            </a:xfrm>
            <a:prstGeom prst="rect">
              <a:avLst/>
            </a:prstGeom>
            <a:solidFill>
              <a:srgbClr val="465D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1400">
                  <a:solidFill>
                    <a:schemeClr val="tx1"/>
                  </a:solidFill>
                  <a:latin typeface="Arial" pitchFamily="34" charset="0"/>
                  <a:ea typeface="Osaka"/>
                  <a:cs typeface="Osaka"/>
                </a:defRPr>
              </a:lvl1pPr>
              <a:lvl2pPr marL="742950" indent="-285750" algn="ctr" eaLnBrk="0" hangingPunct="0">
                <a:defRPr sz="1400">
                  <a:solidFill>
                    <a:schemeClr val="tx1"/>
                  </a:solidFill>
                  <a:latin typeface="Arial" pitchFamily="34" charset="0"/>
                  <a:ea typeface="Osaka"/>
                  <a:cs typeface="Osaka"/>
                </a:defRPr>
              </a:lvl2pPr>
              <a:lvl3pPr marL="1143000" indent="-228600" algn="ctr" eaLnBrk="0" hangingPunct="0">
                <a:defRPr sz="1400">
                  <a:solidFill>
                    <a:schemeClr val="tx1"/>
                  </a:solidFill>
                  <a:latin typeface="Arial" pitchFamily="34" charset="0"/>
                  <a:ea typeface="Osaka"/>
                  <a:cs typeface="Osaka"/>
                </a:defRPr>
              </a:lvl3pPr>
              <a:lvl4pPr marL="1600200" indent="-228600" algn="ctr" eaLnBrk="0" hangingPunct="0">
                <a:defRPr sz="1400">
                  <a:solidFill>
                    <a:schemeClr val="tx1"/>
                  </a:solidFill>
                  <a:latin typeface="Arial" pitchFamily="34" charset="0"/>
                  <a:ea typeface="Osaka"/>
                  <a:cs typeface="Osaka"/>
                </a:defRPr>
              </a:lvl4pPr>
              <a:lvl5pPr marL="2057400" indent="-228600" algn="ctr" eaLnBrk="0" hangingPunct="0">
                <a:defRPr sz="1400">
                  <a:solidFill>
                    <a:schemeClr val="tx1"/>
                  </a:solidFill>
                  <a:latin typeface="Arial" pitchFamily="34" charset="0"/>
                  <a:ea typeface="Osaka"/>
                  <a:cs typeface="Osaka"/>
                </a:defRPr>
              </a:lvl5pPr>
              <a:lvl6pPr marL="2514600" indent="-228600" algn="ctr" eaLnBrk="0" fontAlgn="base" hangingPunct="0">
                <a:spcBef>
                  <a:spcPct val="0"/>
                </a:spcBef>
                <a:spcAft>
                  <a:spcPct val="0"/>
                </a:spcAft>
                <a:defRPr sz="1400">
                  <a:solidFill>
                    <a:schemeClr val="tx1"/>
                  </a:solidFill>
                  <a:latin typeface="Arial" pitchFamily="34" charset="0"/>
                  <a:ea typeface="Osaka"/>
                  <a:cs typeface="Osaka"/>
                </a:defRPr>
              </a:lvl6pPr>
              <a:lvl7pPr marL="2971800" indent="-228600" algn="ctr" eaLnBrk="0" fontAlgn="base" hangingPunct="0">
                <a:spcBef>
                  <a:spcPct val="0"/>
                </a:spcBef>
                <a:spcAft>
                  <a:spcPct val="0"/>
                </a:spcAft>
                <a:defRPr sz="1400">
                  <a:solidFill>
                    <a:schemeClr val="tx1"/>
                  </a:solidFill>
                  <a:latin typeface="Arial" pitchFamily="34" charset="0"/>
                  <a:ea typeface="Osaka"/>
                  <a:cs typeface="Osaka"/>
                </a:defRPr>
              </a:lvl7pPr>
              <a:lvl8pPr marL="3429000" indent="-228600" algn="ctr" eaLnBrk="0" fontAlgn="base" hangingPunct="0">
                <a:spcBef>
                  <a:spcPct val="0"/>
                </a:spcBef>
                <a:spcAft>
                  <a:spcPct val="0"/>
                </a:spcAft>
                <a:defRPr sz="1400">
                  <a:solidFill>
                    <a:schemeClr val="tx1"/>
                  </a:solidFill>
                  <a:latin typeface="Arial" pitchFamily="34" charset="0"/>
                  <a:ea typeface="Osaka"/>
                  <a:cs typeface="Osaka"/>
                </a:defRPr>
              </a:lvl8pPr>
              <a:lvl9pPr marL="3886200" indent="-228600" algn="ctr" eaLnBrk="0" fontAlgn="base" hangingPunct="0">
                <a:spcBef>
                  <a:spcPct val="0"/>
                </a:spcBef>
                <a:spcAft>
                  <a:spcPct val="0"/>
                </a:spcAft>
                <a:defRPr sz="1400">
                  <a:solidFill>
                    <a:schemeClr val="tx1"/>
                  </a:solidFill>
                  <a:latin typeface="Arial" pitchFamily="34" charset="0"/>
                  <a:ea typeface="Osaka"/>
                  <a:cs typeface="Osaka"/>
                </a:defRPr>
              </a:lvl9pPr>
            </a:lstStyle>
            <a:p>
              <a:pPr>
                <a:defRPr/>
              </a:pPr>
              <a:endParaRPr lang="en-US" altLang="en-US" sz="1400" dirty="0"/>
            </a:p>
          </p:txBody>
        </p:sp>
        <p:sp>
          <p:nvSpPr>
            <p:cNvPr id="7" name="Freeform 7">
              <a:extLst>
                <a:ext uri="{FF2B5EF4-FFF2-40B4-BE49-F238E27FC236}">
                  <a16:creationId xmlns:a16="http://schemas.microsoft.com/office/drawing/2014/main" id="{E8F31BC9-0F52-5F0B-E04D-8813815BFB98}"/>
                </a:ext>
              </a:extLst>
            </p:cNvPr>
            <p:cNvSpPr>
              <a:spLocks/>
            </p:cNvSpPr>
            <p:nvPr userDrawn="1"/>
          </p:nvSpPr>
          <p:spPr bwMode="auto">
            <a:xfrm>
              <a:off x="1732" y="203"/>
              <a:ext cx="196" cy="248"/>
            </a:xfrm>
            <a:custGeom>
              <a:avLst/>
              <a:gdLst>
                <a:gd name="T0" fmla="*/ 33 w 196"/>
                <a:gd name="T1" fmla="*/ 107 h 248"/>
                <a:gd name="T2" fmla="*/ 33 w 196"/>
                <a:gd name="T3" fmla="*/ 0 h 248"/>
                <a:gd name="T4" fmla="*/ 0 w 196"/>
                <a:gd name="T5" fmla="*/ 0 h 248"/>
                <a:gd name="T6" fmla="*/ 0 w 196"/>
                <a:gd name="T7" fmla="*/ 248 h 248"/>
                <a:gd name="T8" fmla="*/ 33 w 196"/>
                <a:gd name="T9" fmla="*/ 248 h 248"/>
                <a:gd name="T10" fmla="*/ 33 w 196"/>
                <a:gd name="T11" fmla="*/ 144 h 248"/>
                <a:gd name="T12" fmla="*/ 47 w 196"/>
                <a:gd name="T13" fmla="*/ 133 h 248"/>
                <a:gd name="T14" fmla="*/ 149 w 196"/>
                <a:gd name="T15" fmla="*/ 248 h 248"/>
                <a:gd name="T16" fmla="*/ 196 w 196"/>
                <a:gd name="T17" fmla="*/ 248 h 248"/>
                <a:gd name="T18" fmla="*/ 71 w 196"/>
                <a:gd name="T19" fmla="*/ 111 h 248"/>
                <a:gd name="T20" fmla="*/ 194 w 196"/>
                <a:gd name="T21" fmla="*/ 0 h 248"/>
                <a:gd name="T22" fmla="*/ 149 w 196"/>
                <a:gd name="T23" fmla="*/ 0 h 248"/>
                <a:gd name="T24" fmla="*/ 33 w 196"/>
                <a:gd name="T25" fmla="*/ 107 h 2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6" h="248">
                  <a:moveTo>
                    <a:pt x="33" y="107"/>
                  </a:moveTo>
                  <a:lnTo>
                    <a:pt x="33" y="0"/>
                  </a:lnTo>
                  <a:lnTo>
                    <a:pt x="0" y="0"/>
                  </a:lnTo>
                  <a:lnTo>
                    <a:pt x="0" y="248"/>
                  </a:lnTo>
                  <a:lnTo>
                    <a:pt x="33" y="248"/>
                  </a:lnTo>
                  <a:lnTo>
                    <a:pt x="33" y="144"/>
                  </a:lnTo>
                  <a:lnTo>
                    <a:pt x="47" y="133"/>
                  </a:lnTo>
                  <a:lnTo>
                    <a:pt x="149" y="248"/>
                  </a:lnTo>
                  <a:lnTo>
                    <a:pt x="196" y="248"/>
                  </a:lnTo>
                  <a:lnTo>
                    <a:pt x="71" y="111"/>
                  </a:lnTo>
                  <a:lnTo>
                    <a:pt x="194" y="0"/>
                  </a:lnTo>
                  <a:lnTo>
                    <a:pt x="149" y="0"/>
                  </a:lnTo>
                  <a:lnTo>
                    <a:pt x="33" y="1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8" name="Freeform 8">
              <a:extLst>
                <a:ext uri="{FF2B5EF4-FFF2-40B4-BE49-F238E27FC236}">
                  <a16:creationId xmlns:a16="http://schemas.microsoft.com/office/drawing/2014/main" id="{DE08F117-A583-D694-4FAB-0E5AC25164F3}"/>
                </a:ext>
              </a:extLst>
            </p:cNvPr>
            <p:cNvSpPr>
              <a:spLocks noEditPoints="1"/>
            </p:cNvSpPr>
            <p:nvPr userDrawn="1"/>
          </p:nvSpPr>
          <p:spPr bwMode="auto">
            <a:xfrm>
              <a:off x="1940" y="198"/>
              <a:ext cx="234" cy="258"/>
            </a:xfrm>
            <a:custGeom>
              <a:avLst/>
              <a:gdLst>
                <a:gd name="T0" fmla="*/ 369 w 99"/>
                <a:gd name="T1" fmla="*/ 279 h 109"/>
                <a:gd name="T2" fmla="*/ 532 w 99"/>
                <a:gd name="T3" fmla="*/ 135 h 109"/>
                <a:gd name="T4" fmla="*/ 716 w 99"/>
                <a:gd name="T5" fmla="*/ 291 h 109"/>
                <a:gd name="T6" fmla="*/ 532 w 99"/>
                <a:gd name="T7" fmla="*/ 504 h 109"/>
                <a:gd name="T8" fmla="*/ 503 w 99"/>
                <a:gd name="T9" fmla="*/ 516 h 109"/>
                <a:gd name="T10" fmla="*/ 447 w 99"/>
                <a:gd name="T11" fmla="*/ 447 h 109"/>
                <a:gd name="T12" fmla="*/ 369 w 99"/>
                <a:gd name="T13" fmla="*/ 279 h 109"/>
                <a:gd name="T14" fmla="*/ 1045 w 99"/>
                <a:gd name="T15" fmla="*/ 1098 h 109"/>
                <a:gd name="T16" fmla="*/ 1229 w 99"/>
                <a:gd name="T17" fmla="*/ 914 h 109"/>
                <a:gd name="T18" fmla="*/ 1111 w 99"/>
                <a:gd name="T19" fmla="*/ 795 h 109"/>
                <a:gd name="T20" fmla="*/ 778 w 99"/>
                <a:gd name="T21" fmla="*/ 1127 h 109"/>
                <a:gd name="T22" fmla="*/ 778 w 99"/>
                <a:gd name="T23" fmla="*/ 1127 h 109"/>
                <a:gd name="T24" fmla="*/ 447 w 99"/>
                <a:gd name="T25" fmla="*/ 1288 h 109"/>
                <a:gd name="T26" fmla="*/ 173 w 99"/>
                <a:gd name="T27" fmla="*/ 1037 h 109"/>
                <a:gd name="T28" fmla="*/ 447 w 99"/>
                <a:gd name="T29" fmla="*/ 746 h 109"/>
                <a:gd name="T30" fmla="*/ 463 w 99"/>
                <a:gd name="T31" fmla="*/ 729 h 109"/>
                <a:gd name="T32" fmla="*/ 697 w 99"/>
                <a:gd name="T33" fmla="*/ 996 h 109"/>
                <a:gd name="T34" fmla="*/ 832 w 99"/>
                <a:gd name="T35" fmla="*/ 873 h 109"/>
                <a:gd name="T36" fmla="*/ 610 w 99"/>
                <a:gd name="T37" fmla="*/ 639 h 109"/>
                <a:gd name="T38" fmla="*/ 882 w 99"/>
                <a:gd name="T39" fmla="*/ 291 h 109"/>
                <a:gd name="T40" fmla="*/ 541 w 99"/>
                <a:gd name="T41" fmla="*/ 0 h 109"/>
                <a:gd name="T42" fmla="*/ 184 w 99"/>
                <a:gd name="T43" fmla="*/ 303 h 109"/>
                <a:gd name="T44" fmla="*/ 357 w 99"/>
                <a:gd name="T45" fmla="*/ 611 h 109"/>
                <a:gd name="T46" fmla="*/ 262 w 99"/>
                <a:gd name="T47" fmla="*/ 660 h 109"/>
                <a:gd name="T48" fmla="*/ 0 w 99"/>
                <a:gd name="T49" fmla="*/ 1037 h 109"/>
                <a:gd name="T50" fmla="*/ 463 w 99"/>
                <a:gd name="T51" fmla="*/ 1446 h 109"/>
                <a:gd name="T52" fmla="*/ 910 w 99"/>
                <a:gd name="T53" fmla="*/ 1221 h 109"/>
                <a:gd name="T54" fmla="*/ 1085 w 99"/>
                <a:gd name="T55" fmla="*/ 1418 h 109"/>
                <a:gd name="T56" fmla="*/ 1307 w 99"/>
                <a:gd name="T57" fmla="*/ 1418 h 109"/>
                <a:gd name="T58" fmla="*/ 1045 w 99"/>
                <a:gd name="T59" fmla="*/ 1098 h 10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99" h="109">
                  <a:moveTo>
                    <a:pt x="28" y="21"/>
                  </a:moveTo>
                  <a:cubicBezTo>
                    <a:pt x="28" y="15"/>
                    <a:pt x="33" y="10"/>
                    <a:pt x="40" y="10"/>
                  </a:cubicBezTo>
                  <a:cubicBezTo>
                    <a:pt x="48" y="10"/>
                    <a:pt x="54" y="14"/>
                    <a:pt x="54" y="22"/>
                  </a:cubicBezTo>
                  <a:cubicBezTo>
                    <a:pt x="54" y="29"/>
                    <a:pt x="46" y="33"/>
                    <a:pt x="40" y="38"/>
                  </a:cubicBezTo>
                  <a:cubicBezTo>
                    <a:pt x="38" y="39"/>
                    <a:pt x="38" y="39"/>
                    <a:pt x="38" y="39"/>
                  </a:cubicBezTo>
                  <a:cubicBezTo>
                    <a:pt x="34" y="34"/>
                    <a:pt x="34" y="34"/>
                    <a:pt x="34" y="34"/>
                  </a:cubicBezTo>
                  <a:cubicBezTo>
                    <a:pt x="31" y="30"/>
                    <a:pt x="28" y="27"/>
                    <a:pt x="28" y="21"/>
                  </a:cubicBezTo>
                  <a:moveTo>
                    <a:pt x="79" y="83"/>
                  </a:moveTo>
                  <a:cubicBezTo>
                    <a:pt x="93" y="69"/>
                    <a:pt x="93" y="69"/>
                    <a:pt x="93" y="69"/>
                  </a:cubicBezTo>
                  <a:cubicBezTo>
                    <a:pt x="84" y="60"/>
                    <a:pt x="84" y="60"/>
                    <a:pt x="84" y="60"/>
                  </a:cubicBezTo>
                  <a:cubicBezTo>
                    <a:pt x="59" y="85"/>
                    <a:pt x="59" y="85"/>
                    <a:pt x="59" y="85"/>
                  </a:cubicBezTo>
                  <a:cubicBezTo>
                    <a:pt x="59" y="85"/>
                    <a:pt x="59" y="85"/>
                    <a:pt x="59" y="85"/>
                  </a:cubicBezTo>
                  <a:cubicBezTo>
                    <a:pt x="52" y="91"/>
                    <a:pt x="44" y="97"/>
                    <a:pt x="34" y="97"/>
                  </a:cubicBezTo>
                  <a:cubicBezTo>
                    <a:pt x="23" y="97"/>
                    <a:pt x="13" y="88"/>
                    <a:pt x="13" y="78"/>
                  </a:cubicBezTo>
                  <a:cubicBezTo>
                    <a:pt x="13" y="68"/>
                    <a:pt x="26" y="61"/>
                    <a:pt x="34" y="56"/>
                  </a:cubicBezTo>
                  <a:cubicBezTo>
                    <a:pt x="35" y="55"/>
                    <a:pt x="35" y="55"/>
                    <a:pt x="35" y="55"/>
                  </a:cubicBezTo>
                  <a:cubicBezTo>
                    <a:pt x="53" y="75"/>
                    <a:pt x="53" y="75"/>
                    <a:pt x="53" y="75"/>
                  </a:cubicBezTo>
                  <a:cubicBezTo>
                    <a:pt x="63" y="66"/>
                    <a:pt x="63" y="66"/>
                    <a:pt x="63" y="66"/>
                  </a:cubicBezTo>
                  <a:cubicBezTo>
                    <a:pt x="46" y="48"/>
                    <a:pt x="46" y="48"/>
                    <a:pt x="46" y="48"/>
                  </a:cubicBezTo>
                  <a:cubicBezTo>
                    <a:pt x="56" y="41"/>
                    <a:pt x="67" y="33"/>
                    <a:pt x="67" y="22"/>
                  </a:cubicBezTo>
                  <a:cubicBezTo>
                    <a:pt x="67" y="8"/>
                    <a:pt x="55" y="0"/>
                    <a:pt x="41" y="0"/>
                  </a:cubicBezTo>
                  <a:cubicBezTo>
                    <a:pt x="26" y="0"/>
                    <a:pt x="14" y="8"/>
                    <a:pt x="14" y="23"/>
                  </a:cubicBezTo>
                  <a:cubicBezTo>
                    <a:pt x="14" y="32"/>
                    <a:pt x="20" y="39"/>
                    <a:pt x="27" y="46"/>
                  </a:cubicBezTo>
                  <a:cubicBezTo>
                    <a:pt x="20" y="50"/>
                    <a:pt x="20" y="50"/>
                    <a:pt x="20" y="50"/>
                  </a:cubicBezTo>
                  <a:cubicBezTo>
                    <a:pt x="9" y="58"/>
                    <a:pt x="0" y="65"/>
                    <a:pt x="0" y="78"/>
                  </a:cubicBezTo>
                  <a:cubicBezTo>
                    <a:pt x="0" y="96"/>
                    <a:pt x="16" y="109"/>
                    <a:pt x="35" y="109"/>
                  </a:cubicBezTo>
                  <a:cubicBezTo>
                    <a:pt x="48" y="109"/>
                    <a:pt x="60" y="102"/>
                    <a:pt x="69" y="92"/>
                  </a:cubicBezTo>
                  <a:cubicBezTo>
                    <a:pt x="82" y="107"/>
                    <a:pt x="82" y="107"/>
                    <a:pt x="82" y="107"/>
                  </a:cubicBezTo>
                  <a:cubicBezTo>
                    <a:pt x="99" y="107"/>
                    <a:pt x="99" y="107"/>
                    <a:pt x="99" y="107"/>
                  </a:cubicBezTo>
                  <a:lnTo>
                    <a:pt x="79" y="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0" name="Freeform 9">
              <a:extLst>
                <a:ext uri="{FF2B5EF4-FFF2-40B4-BE49-F238E27FC236}">
                  <a16:creationId xmlns:a16="http://schemas.microsoft.com/office/drawing/2014/main" id="{AB24B31D-FFA2-39F4-4EAA-8BEE6CF0C4E3}"/>
                </a:ext>
              </a:extLst>
            </p:cNvPr>
            <p:cNvSpPr>
              <a:spLocks/>
            </p:cNvSpPr>
            <p:nvPr userDrawn="1"/>
          </p:nvSpPr>
          <p:spPr bwMode="auto">
            <a:xfrm>
              <a:off x="2219" y="203"/>
              <a:ext cx="115" cy="248"/>
            </a:xfrm>
            <a:custGeom>
              <a:avLst/>
              <a:gdLst>
                <a:gd name="T0" fmla="*/ 33 w 115"/>
                <a:gd name="T1" fmla="*/ 0 h 248"/>
                <a:gd name="T2" fmla="*/ 0 w 115"/>
                <a:gd name="T3" fmla="*/ 0 h 248"/>
                <a:gd name="T4" fmla="*/ 0 w 115"/>
                <a:gd name="T5" fmla="*/ 248 h 248"/>
                <a:gd name="T6" fmla="*/ 115 w 115"/>
                <a:gd name="T7" fmla="*/ 248 h 248"/>
                <a:gd name="T8" fmla="*/ 115 w 115"/>
                <a:gd name="T9" fmla="*/ 220 h 248"/>
                <a:gd name="T10" fmla="*/ 33 w 115"/>
                <a:gd name="T11" fmla="*/ 220 h 248"/>
                <a:gd name="T12" fmla="*/ 33 w 115"/>
                <a:gd name="T13" fmla="*/ 0 h 2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5" h="248">
                  <a:moveTo>
                    <a:pt x="33" y="0"/>
                  </a:moveTo>
                  <a:lnTo>
                    <a:pt x="0" y="0"/>
                  </a:lnTo>
                  <a:lnTo>
                    <a:pt x="0" y="248"/>
                  </a:lnTo>
                  <a:lnTo>
                    <a:pt x="115" y="248"/>
                  </a:lnTo>
                  <a:lnTo>
                    <a:pt x="115" y="220"/>
                  </a:lnTo>
                  <a:lnTo>
                    <a:pt x="33" y="220"/>
                  </a:lnTo>
                  <a:lnTo>
                    <a:pt x="3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1" name="Freeform 10">
              <a:extLst>
                <a:ext uri="{FF2B5EF4-FFF2-40B4-BE49-F238E27FC236}">
                  <a16:creationId xmlns:a16="http://schemas.microsoft.com/office/drawing/2014/main" id="{75857DCF-4DC0-DA64-0551-C21E430B5201}"/>
                </a:ext>
              </a:extLst>
            </p:cNvPr>
            <p:cNvSpPr>
              <a:spLocks/>
            </p:cNvSpPr>
            <p:nvPr userDrawn="1"/>
          </p:nvSpPr>
          <p:spPr bwMode="auto">
            <a:xfrm>
              <a:off x="2441" y="196"/>
              <a:ext cx="264" cy="258"/>
            </a:xfrm>
            <a:custGeom>
              <a:avLst/>
              <a:gdLst>
                <a:gd name="T0" fmla="*/ 877 w 112"/>
                <a:gd name="T1" fmla="*/ 717 h 109"/>
                <a:gd name="T2" fmla="*/ 877 w 112"/>
                <a:gd name="T3" fmla="*/ 873 h 109"/>
                <a:gd name="T4" fmla="*/ 1256 w 112"/>
                <a:gd name="T5" fmla="*/ 873 h 109"/>
                <a:gd name="T6" fmla="*/ 773 w 112"/>
                <a:gd name="T7" fmla="*/ 1288 h 109"/>
                <a:gd name="T8" fmla="*/ 184 w 112"/>
                <a:gd name="T9" fmla="*/ 729 h 109"/>
                <a:gd name="T10" fmla="*/ 783 w 112"/>
                <a:gd name="T11" fmla="*/ 156 h 109"/>
                <a:gd name="T12" fmla="*/ 1256 w 112"/>
                <a:gd name="T13" fmla="*/ 386 h 109"/>
                <a:gd name="T14" fmla="*/ 1388 w 112"/>
                <a:gd name="T15" fmla="*/ 279 h 109"/>
                <a:gd name="T16" fmla="*/ 773 w 112"/>
                <a:gd name="T17" fmla="*/ 0 h 109"/>
                <a:gd name="T18" fmla="*/ 0 w 112"/>
                <a:gd name="T19" fmla="*/ 729 h 109"/>
                <a:gd name="T20" fmla="*/ 761 w 112"/>
                <a:gd name="T21" fmla="*/ 1446 h 109"/>
                <a:gd name="T22" fmla="*/ 1466 w 112"/>
                <a:gd name="T23" fmla="*/ 783 h 109"/>
                <a:gd name="T24" fmla="*/ 1466 w 112"/>
                <a:gd name="T25" fmla="*/ 717 h 109"/>
                <a:gd name="T26" fmla="*/ 877 w 112"/>
                <a:gd name="T27" fmla="*/ 717 h 10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2" h="109">
                  <a:moveTo>
                    <a:pt x="67" y="54"/>
                  </a:moveTo>
                  <a:cubicBezTo>
                    <a:pt x="67" y="66"/>
                    <a:pt x="67" y="66"/>
                    <a:pt x="67" y="66"/>
                  </a:cubicBezTo>
                  <a:cubicBezTo>
                    <a:pt x="96" y="66"/>
                    <a:pt x="96" y="66"/>
                    <a:pt x="96" y="66"/>
                  </a:cubicBezTo>
                  <a:cubicBezTo>
                    <a:pt x="96" y="83"/>
                    <a:pt x="77" y="97"/>
                    <a:pt x="59" y="97"/>
                  </a:cubicBezTo>
                  <a:cubicBezTo>
                    <a:pt x="34" y="97"/>
                    <a:pt x="14" y="77"/>
                    <a:pt x="14" y="55"/>
                  </a:cubicBezTo>
                  <a:cubicBezTo>
                    <a:pt x="14" y="31"/>
                    <a:pt x="34" y="12"/>
                    <a:pt x="60" y="12"/>
                  </a:cubicBezTo>
                  <a:cubicBezTo>
                    <a:pt x="74" y="12"/>
                    <a:pt x="88" y="19"/>
                    <a:pt x="96" y="29"/>
                  </a:cubicBezTo>
                  <a:cubicBezTo>
                    <a:pt x="106" y="21"/>
                    <a:pt x="106" y="21"/>
                    <a:pt x="106" y="21"/>
                  </a:cubicBezTo>
                  <a:cubicBezTo>
                    <a:pt x="95" y="8"/>
                    <a:pt x="77" y="0"/>
                    <a:pt x="59" y="0"/>
                  </a:cubicBezTo>
                  <a:cubicBezTo>
                    <a:pt x="26" y="0"/>
                    <a:pt x="0" y="25"/>
                    <a:pt x="0" y="55"/>
                  </a:cubicBezTo>
                  <a:cubicBezTo>
                    <a:pt x="0" y="84"/>
                    <a:pt x="26" y="109"/>
                    <a:pt x="58" y="109"/>
                  </a:cubicBezTo>
                  <a:cubicBezTo>
                    <a:pt x="90" y="109"/>
                    <a:pt x="112" y="87"/>
                    <a:pt x="112" y="59"/>
                  </a:cubicBezTo>
                  <a:cubicBezTo>
                    <a:pt x="112" y="54"/>
                    <a:pt x="112" y="54"/>
                    <a:pt x="112" y="54"/>
                  </a:cubicBezTo>
                  <a:lnTo>
                    <a:pt x="67" y="5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2" name="Freeform 11">
              <a:extLst>
                <a:ext uri="{FF2B5EF4-FFF2-40B4-BE49-F238E27FC236}">
                  <a16:creationId xmlns:a16="http://schemas.microsoft.com/office/drawing/2014/main" id="{3BAB6808-A327-975E-B60B-0BB83DEB9FF8}"/>
                </a:ext>
              </a:extLst>
            </p:cNvPr>
            <p:cNvSpPr>
              <a:spLocks/>
            </p:cNvSpPr>
            <p:nvPr userDrawn="1"/>
          </p:nvSpPr>
          <p:spPr bwMode="auto">
            <a:xfrm>
              <a:off x="2715" y="191"/>
              <a:ext cx="262" cy="258"/>
            </a:xfrm>
            <a:custGeom>
              <a:avLst/>
              <a:gdLst>
                <a:gd name="T0" fmla="*/ 262 w 262"/>
                <a:gd name="T1" fmla="*/ 258 h 258"/>
                <a:gd name="T2" fmla="*/ 127 w 262"/>
                <a:gd name="T3" fmla="*/ 0 h 258"/>
                <a:gd name="T4" fmla="*/ 0 w 262"/>
                <a:gd name="T5" fmla="*/ 258 h 258"/>
                <a:gd name="T6" fmla="*/ 38 w 262"/>
                <a:gd name="T7" fmla="*/ 258 h 258"/>
                <a:gd name="T8" fmla="*/ 132 w 262"/>
                <a:gd name="T9" fmla="*/ 69 h 258"/>
                <a:gd name="T10" fmla="*/ 179 w 262"/>
                <a:gd name="T11" fmla="*/ 168 h 258"/>
                <a:gd name="T12" fmla="*/ 113 w 262"/>
                <a:gd name="T13" fmla="*/ 168 h 258"/>
                <a:gd name="T14" fmla="*/ 101 w 262"/>
                <a:gd name="T15" fmla="*/ 197 h 258"/>
                <a:gd name="T16" fmla="*/ 193 w 262"/>
                <a:gd name="T17" fmla="*/ 197 h 258"/>
                <a:gd name="T18" fmla="*/ 224 w 262"/>
                <a:gd name="T19" fmla="*/ 258 h 258"/>
                <a:gd name="T20" fmla="*/ 262 w 262"/>
                <a:gd name="T21" fmla="*/ 258 h 25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2" h="258">
                  <a:moveTo>
                    <a:pt x="262" y="258"/>
                  </a:moveTo>
                  <a:lnTo>
                    <a:pt x="127" y="0"/>
                  </a:lnTo>
                  <a:lnTo>
                    <a:pt x="0" y="258"/>
                  </a:lnTo>
                  <a:lnTo>
                    <a:pt x="38" y="258"/>
                  </a:lnTo>
                  <a:lnTo>
                    <a:pt x="132" y="69"/>
                  </a:lnTo>
                  <a:lnTo>
                    <a:pt x="179" y="168"/>
                  </a:lnTo>
                  <a:lnTo>
                    <a:pt x="113" y="168"/>
                  </a:lnTo>
                  <a:lnTo>
                    <a:pt x="101" y="197"/>
                  </a:lnTo>
                  <a:lnTo>
                    <a:pt x="193" y="197"/>
                  </a:lnTo>
                  <a:lnTo>
                    <a:pt x="224" y="258"/>
                  </a:lnTo>
                  <a:lnTo>
                    <a:pt x="262" y="2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3" name="Freeform 12">
              <a:extLst>
                <a:ext uri="{FF2B5EF4-FFF2-40B4-BE49-F238E27FC236}">
                  <a16:creationId xmlns:a16="http://schemas.microsoft.com/office/drawing/2014/main" id="{862D720B-1595-B0D6-6EAE-655766AB2AD6}"/>
                </a:ext>
              </a:extLst>
            </p:cNvPr>
            <p:cNvSpPr>
              <a:spLocks/>
            </p:cNvSpPr>
            <p:nvPr userDrawn="1"/>
          </p:nvSpPr>
          <p:spPr bwMode="auto">
            <a:xfrm>
              <a:off x="2960" y="203"/>
              <a:ext cx="163" cy="246"/>
            </a:xfrm>
            <a:custGeom>
              <a:avLst/>
              <a:gdLst>
                <a:gd name="T0" fmla="*/ 100 w 163"/>
                <a:gd name="T1" fmla="*/ 29 h 246"/>
                <a:gd name="T2" fmla="*/ 163 w 163"/>
                <a:gd name="T3" fmla="*/ 29 h 246"/>
                <a:gd name="T4" fmla="*/ 163 w 163"/>
                <a:gd name="T5" fmla="*/ 0 h 246"/>
                <a:gd name="T6" fmla="*/ 0 w 163"/>
                <a:gd name="T7" fmla="*/ 0 h 246"/>
                <a:gd name="T8" fmla="*/ 0 w 163"/>
                <a:gd name="T9" fmla="*/ 29 h 246"/>
                <a:gd name="T10" fmla="*/ 64 w 163"/>
                <a:gd name="T11" fmla="*/ 29 h 246"/>
                <a:gd name="T12" fmla="*/ 64 w 163"/>
                <a:gd name="T13" fmla="*/ 246 h 246"/>
                <a:gd name="T14" fmla="*/ 100 w 163"/>
                <a:gd name="T15" fmla="*/ 246 h 246"/>
                <a:gd name="T16" fmla="*/ 100 w 163"/>
                <a:gd name="T17" fmla="*/ 29 h 2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3" h="246">
                  <a:moveTo>
                    <a:pt x="100" y="29"/>
                  </a:moveTo>
                  <a:lnTo>
                    <a:pt x="163" y="29"/>
                  </a:lnTo>
                  <a:lnTo>
                    <a:pt x="163" y="0"/>
                  </a:lnTo>
                  <a:lnTo>
                    <a:pt x="0" y="0"/>
                  </a:lnTo>
                  <a:lnTo>
                    <a:pt x="0" y="29"/>
                  </a:lnTo>
                  <a:lnTo>
                    <a:pt x="64" y="29"/>
                  </a:lnTo>
                  <a:lnTo>
                    <a:pt x="64" y="246"/>
                  </a:lnTo>
                  <a:lnTo>
                    <a:pt x="100" y="246"/>
                  </a:lnTo>
                  <a:lnTo>
                    <a:pt x="10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4" name="Freeform 13">
              <a:extLst>
                <a:ext uri="{FF2B5EF4-FFF2-40B4-BE49-F238E27FC236}">
                  <a16:creationId xmlns:a16="http://schemas.microsoft.com/office/drawing/2014/main" id="{8AEC61E2-94BB-F802-BFD7-C828D5223490}"/>
                </a:ext>
              </a:extLst>
            </p:cNvPr>
            <p:cNvSpPr>
              <a:spLocks/>
            </p:cNvSpPr>
            <p:nvPr userDrawn="1"/>
          </p:nvSpPr>
          <p:spPr bwMode="auto">
            <a:xfrm>
              <a:off x="3171" y="203"/>
              <a:ext cx="144" cy="246"/>
            </a:xfrm>
            <a:custGeom>
              <a:avLst/>
              <a:gdLst>
                <a:gd name="T0" fmla="*/ 0 w 144"/>
                <a:gd name="T1" fmla="*/ 246 h 246"/>
                <a:gd name="T2" fmla="*/ 144 w 144"/>
                <a:gd name="T3" fmla="*/ 246 h 246"/>
                <a:gd name="T4" fmla="*/ 144 w 144"/>
                <a:gd name="T5" fmla="*/ 218 h 246"/>
                <a:gd name="T6" fmla="*/ 33 w 144"/>
                <a:gd name="T7" fmla="*/ 218 h 246"/>
                <a:gd name="T8" fmla="*/ 33 w 144"/>
                <a:gd name="T9" fmla="*/ 137 h 246"/>
                <a:gd name="T10" fmla="*/ 141 w 144"/>
                <a:gd name="T11" fmla="*/ 137 h 246"/>
                <a:gd name="T12" fmla="*/ 141 w 144"/>
                <a:gd name="T13" fmla="*/ 111 h 246"/>
                <a:gd name="T14" fmla="*/ 33 w 144"/>
                <a:gd name="T15" fmla="*/ 111 h 246"/>
                <a:gd name="T16" fmla="*/ 33 w 144"/>
                <a:gd name="T17" fmla="*/ 29 h 246"/>
                <a:gd name="T18" fmla="*/ 144 w 144"/>
                <a:gd name="T19" fmla="*/ 29 h 246"/>
                <a:gd name="T20" fmla="*/ 144 w 144"/>
                <a:gd name="T21" fmla="*/ 0 h 246"/>
                <a:gd name="T22" fmla="*/ 0 w 144"/>
                <a:gd name="T23" fmla="*/ 0 h 246"/>
                <a:gd name="T24" fmla="*/ 0 w 144"/>
                <a:gd name="T25" fmla="*/ 246 h 24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4" h="246">
                  <a:moveTo>
                    <a:pt x="0" y="246"/>
                  </a:moveTo>
                  <a:lnTo>
                    <a:pt x="144" y="246"/>
                  </a:lnTo>
                  <a:lnTo>
                    <a:pt x="144" y="218"/>
                  </a:lnTo>
                  <a:lnTo>
                    <a:pt x="33" y="218"/>
                  </a:lnTo>
                  <a:lnTo>
                    <a:pt x="33" y="137"/>
                  </a:lnTo>
                  <a:lnTo>
                    <a:pt x="141" y="137"/>
                  </a:lnTo>
                  <a:lnTo>
                    <a:pt x="141" y="111"/>
                  </a:lnTo>
                  <a:lnTo>
                    <a:pt x="33" y="111"/>
                  </a:lnTo>
                  <a:lnTo>
                    <a:pt x="33" y="29"/>
                  </a:lnTo>
                  <a:lnTo>
                    <a:pt x="144" y="29"/>
                  </a:lnTo>
                  <a:lnTo>
                    <a:pt x="144" y="0"/>
                  </a:lnTo>
                  <a:lnTo>
                    <a:pt x="0" y="0"/>
                  </a:lnTo>
                  <a:lnTo>
                    <a:pt x="0" y="2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5" name="Freeform 14">
              <a:extLst>
                <a:ext uri="{FF2B5EF4-FFF2-40B4-BE49-F238E27FC236}">
                  <a16:creationId xmlns:a16="http://schemas.microsoft.com/office/drawing/2014/main" id="{E1D6FDA0-2145-69D8-9FE6-A34D231468DE}"/>
                </a:ext>
              </a:extLst>
            </p:cNvPr>
            <p:cNvSpPr>
              <a:spLocks/>
            </p:cNvSpPr>
            <p:nvPr userDrawn="1"/>
          </p:nvSpPr>
          <p:spPr bwMode="auto">
            <a:xfrm>
              <a:off x="3360" y="196"/>
              <a:ext cx="170" cy="258"/>
            </a:xfrm>
            <a:custGeom>
              <a:avLst/>
              <a:gdLst>
                <a:gd name="T0" fmla="*/ 897 w 72"/>
                <a:gd name="T1" fmla="*/ 213 h 109"/>
                <a:gd name="T2" fmla="*/ 512 w 72"/>
                <a:gd name="T3" fmla="*/ 0 h 109"/>
                <a:gd name="T4" fmla="*/ 66 w 72"/>
                <a:gd name="T5" fmla="*/ 357 h 109"/>
                <a:gd name="T6" fmla="*/ 397 w 72"/>
                <a:gd name="T7" fmla="*/ 717 h 109"/>
                <a:gd name="T8" fmla="*/ 503 w 72"/>
                <a:gd name="T9" fmla="*/ 757 h 109"/>
                <a:gd name="T10" fmla="*/ 763 w 72"/>
                <a:gd name="T11" fmla="*/ 1020 h 109"/>
                <a:gd name="T12" fmla="*/ 475 w 72"/>
                <a:gd name="T13" fmla="*/ 1288 h 109"/>
                <a:gd name="T14" fmla="*/ 184 w 72"/>
                <a:gd name="T15" fmla="*/ 1020 h 109"/>
                <a:gd name="T16" fmla="*/ 0 w 72"/>
                <a:gd name="T17" fmla="*/ 1058 h 109"/>
                <a:gd name="T18" fmla="*/ 463 w 72"/>
                <a:gd name="T19" fmla="*/ 1446 h 109"/>
                <a:gd name="T20" fmla="*/ 947 w 72"/>
                <a:gd name="T21" fmla="*/ 1020 h 109"/>
                <a:gd name="T22" fmla="*/ 569 w 72"/>
                <a:gd name="T23" fmla="*/ 599 h 109"/>
                <a:gd name="T24" fmla="*/ 463 w 72"/>
                <a:gd name="T25" fmla="*/ 554 h 109"/>
                <a:gd name="T26" fmla="*/ 250 w 72"/>
                <a:gd name="T27" fmla="*/ 357 h 109"/>
                <a:gd name="T28" fmla="*/ 503 w 72"/>
                <a:gd name="T29" fmla="*/ 173 h 109"/>
                <a:gd name="T30" fmla="*/ 753 w 72"/>
                <a:gd name="T31" fmla="*/ 291 h 109"/>
                <a:gd name="T32" fmla="*/ 897 w 72"/>
                <a:gd name="T33" fmla="*/ 213 h 1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109">
                  <a:moveTo>
                    <a:pt x="68" y="16"/>
                  </a:moveTo>
                  <a:cubicBezTo>
                    <a:pt x="62" y="6"/>
                    <a:pt x="51" y="0"/>
                    <a:pt x="39" y="0"/>
                  </a:cubicBezTo>
                  <a:cubicBezTo>
                    <a:pt x="21" y="0"/>
                    <a:pt x="5" y="11"/>
                    <a:pt x="5" y="27"/>
                  </a:cubicBezTo>
                  <a:cubicBezTo>
                    <a:pt x="5" y="42"/>
                    <a:pt x="17" y="49"/>
                    <a:pt x="30" y="54"/>
                  </a:cubicBezTo>
                  <a:cubicBezTo>
                    <a:pt x="38" y="57"/>
                    <a:pt x="38" y="57"/>
                    <a:pt x="38" y="57"/>
                  </a:cubicBezTo>
                  <a:cubicBezTo>
                    <a:pt x="48" y="61"/>
                    <a:pt x="58" y="66"/>
                    <a:pt x="58" y="77"/>
                  </a:cubicBezTo>
                  <a:cubicBezTo>
                    <a:pt x="58" y="88"/>
                    <a:pt x="49" y="97"/>
                    <a:pt x="36" y="97"/>
                  </a:cubicBezTo>
                  <a:cubicBezTo>
                    <a:pt x="24" y="97"/>
                    <a:pt x="14" y="89"/>
                    <a:pt x="14" y="77"/>
                  </a:cubicBezTo>
                  <a:cubicBezTo>
                    <a:pt x="0" y="80"/>
                    <a:pt x="0" y="80"/>
                    <a:pt x="0" y="80"/>
                  </a:cubicBezTo>
                  <a:cubicBezTo>
                    <a:pt x="2" y="97"/>
                    <a:pt x="17" y="109"/>
                    <a:pt x="35" y="109"/>
                  </a:cubicBezTo>
                  <a:cubicBezTo>
                    <a:pt x="56" y="109"/>
                    <a:pt x="72" y="96"/>
                    <a:pt x="72" y="77"/>
                  </a:cubicBezTo>
                  <a:cubicBezTo>
                    <a:pt x="72" y="59"/>
                    <a:pt x="60" y="51"/>
                    <a:pt x="43" y="45"/>
                  </a:cubicBezTo>
                  <a:cubicBezTo>
                    <a:pt x="35" y="42"/>
                    <a:pt x="35" y="42"/>
                    <a:pt x="35" y="42"/>
                  </a:cubicBezTo>
                  <a:cubicBezTo>
                    <a:pt x="28" y="40"/>
                    <a:pt x="19" y="36"/>
                    <a:pt x="19" y="27"/>
                  </a:cubicBezTo>
                  <a:cubicBezTo>
                    <a:pt x="19" y="18"/>
                    <a:pt x="29" y="13"/>
                    <a:pt x="38" y="13"/>
                  </a:cubicBezTo>
                  <a:cubicBezTo>
                    <a:pt x="47" y="13"/>
                    <a:pt x="53" y="16"/>
                    <a:pt x="57" y="22"/>
                  </a:cubicBezTo>
                  <a:lnTo>
                    <a:pt x="68"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grpSp>
    </p:spTree>
  </p:cSld>
  <p:clrMap bg1="lt1" tx1="dk1" bg2="lt2" tx2="dk2" accent1="accent1" accent2="accent2" accent3="accent3" accent4="accent4" accent5="accent5" accent6="accent6" hlink="hlink" folHlink="folHlink"/>
  <p:sldLayoutIdLst>
    <p:sldLayoutId id="2147485081" r:id="rId1"/>
    <p:sldLayoutId id="2147484988" r:id="rId2"/>
    <p:sldLayoutId id="2147485082" r:id="rId3"/>
    <p:sldLayoutId id="2147484989" r:id="rId4"/>
    <p:sldLayoutId id="2147485089" r:id="rId5"/>
    <p:sldLayoutId id="2147484985" r:id="rId6"/>
    <p:sldLayoutId id="2147484991" r:id="rId7"/>
    <p:sldLayoutId id="2147485078" r:id="rId8"/>
    <p:sldLayoutId id="2147485091" r:id="rId9"/>
    <p:sldLayoutId id="2147484986" r:id="rId10"/>
    <p:sldLayoutId id="2147484993" r:id="rId11"/>
    <p:sldLayoutId id="2147484987" r:id="rId12"/>
    <p:sldLayoutId id="2147485090" r:id="rId13"/>
    <p:sldLayoutId id="2147484997" r:id="rId14"/>
    <p:sldLayoutId id="2147485084" r:id="rId15"/>
    <p:sldLayoutId id="2147484999" r:id="rId16"/>
  </p:sldLayoutIdLst>
  <p:hf hdr="0"/>
  <p:txStyles>
    <p:titleStyle>
      <a:lvl1pPr algn="l" rtl="0" eaLnBrk="1" fontAlgn="base" hangingPunct="1">
        <a:lnSpc>
          <a:spcPct val="90000"/>
        </a:lnSpc>
        <a:spcBef>
          <a:spcPct val="0"/>
        </a:spcBef>
        <a:spcAft>
          <a:spcPct val="0"/>
        </a:spcAft>
        <a:defRPr sz="3200" b="1">
          <a:solidFill>
            <a:schemeClr val="accent1"/>
          </a:solidFill>
          <a:latin typeface="Trade Gothic Next Heavy" panose="020B0903040303020004" pitchFamily="34" charset="0"/>
          <a:ea typeface="+mj-ea"/>
          <a:cs typeface="+mj-cs"/>
        </a:defRPr>
      </a:lvl1pPr>
      <a:lvl2pPr algn="l" rtl="0" eaLnBrk="1" fontAlgn="base" hangingPunct="1">
        <a:lnSpc>
          <a:spcPct val="90000"/>
        </a:lnSpc>
        <a:spcBef>
          <a:spcPct val="0"/>
        </a:spcBef>
        <a:spcAft>
          <a:spcPct val="0"/>
        </a:spcAft>
        <a:defRPr sz="2800" b="1">
          <a:solidFill>
            <a:schemeClr val="hlink"/>
          </a:solidFill>
          <a:latin typeface="Arial" charset="0"/>
          <a:ea typeface="Osaka" pitchFamily="1" charset="-128"/>
        </a:defRPr>
      </a:lvl2pPr>
      <a:lvl3pPr algn="l" rtl="0" eaLnBrk="1" fontAlgn="base" hangingPunct="1">
        <a:lnSpc>
          <a:spcPct val="90000"/>
        </a:lnSpc>
        <a:spcBef>
          <a:spcPct val="0"/>
        </a:spcBef>
        <a:spcAft>
          <a:spcPct val="0"/>
        </a:spcAft>
        <a:defRPr sz="2800" b="1">
          <a:solidFill>
            <a:schemeClr val="hlink"/>
          </a:solidFill>
          <a:latin typeface="Arial" charset="0"/>
          <a:ea typeface="Osaka" pitchFamily="1" charset="-128"/>
        </a:defRPr>
      </a:lvl3pPr>
      <a:lvl4pPr algn="l" rtl="0" eaLnBrk="1" fontAlgn="base" hangingPunct="1">
        <a:lnSpc>
          <a:spcPct val="90000"/>
        </a:lnSpc>
        <a:spcBef>
          <a:spcPct val="0"/>
        </a:spcBef>
        <a:spcAft>
          <a:spcPct val="0"/>
        </a:spcAft>
        <a:defRPr sz="2800" b="1">
          <a:solidFill>
            <a:schemeClr val="hlink"/>
          </a:solidFill>
          <a:latin typeface="Arial" charset="0"/>
          <a:ea typeface="Osaka" pitchFamily="1" charset="-128"/>
        </a:defRPr>
      </a:lvl4pPr>
      <a:lvl5pPr algn="l" rtl="0" eaLnBrk="1" fontAlgn="base" hangingPunct="1">
        <a:lnSpc>
          <a:spcPct val="90000"/>
        </a:lnSpc>
        <a:spcBef>
          <a:spcPct val="0"/>
        </a:spcBef>
        <a:spcAft>
          <a:spcPct val="0"/>
        </a:spcAft>
        <a:defRPr sz="2800" b="1">
          <a:solidFill>
            <a:schemeClr val="hlink"/>
          </a:solidFill>
          <a:latin typeface="Arial" charset="0"/>
          <a:ea typeface="Osaka" pitchFamily="1" charset="-128"/>
        </a:defRPr>
      </a:lvl5pPr>
      <a:lvl6pPr marL="457200" algn="l" rtl="0" eaLnBrk="1" fontAlgn="base" hangingPunct="1">
        <a:lnSpc>
          <a:spcPct val="90000"/>
        </a:lnSpc>
        <a:spcBef>
          <a:spcPct val="0"/>
        </a:spcBef>
        <a:spcAft>
          <a:spcPct val="0"/>
        </a:spcAft>
        <a:defRPr sz="2800" b="1">
          <a:solidFill>
            <a:schemeClr val="hlink"/>
          </a:solidFill>
          <a:latin typeface="Arial" charset="0"/>
          <a:ea typeface="Osaka" pitchFamily="1" charset="-128"/>
        </a:defRPr>
      </a:lvl6pPr>
      <a:lvl7pPr marL="914400" algn="l" rtl="0" eaLnBrk="1" fontAlgn="base" hangingPunct="1">
        <a:lnSpc>
          <a:spcPct val="90000"/>
        </a:lnSpc>
        <a:spcBef>
          <a:spcPct val="0"/>
        </a:spcBef>
        <a:spcAft>
          <a:spcPct val="0"/>
        </a:spcAft>
        <a:defRPr sz="2800" b="1">
          <a:solidFill>
            <a:schemeClr val="hlink"/>
          </a:solidFill>
          <a:latin typeface="Arial" charset="0"/>
          <a:ea typeface="Osaka" pitchFamily="1" charset="-128"/>
        </a:defRPr>
      </a:lvl7pPr>
      <a:lvl8pPr marL="1371600" algn="l" rtl="0" eaLnBrk="1" fontAlgn="base" hangingPunct="1">
        <a:lnSpc>
          <a:spcPct val="90000"/>
        </a:lnSpc>
        <a:spcBef>
          <a:spcPct val="0"/>
        </a:spcBef>
        <a:spcAft>
          <a:spcPct val="0"/>
        </a:spcAft>
        <a:defRPr sz="2800" b="1">
          <a:solidFill>
            <a:schemeClr val="hlink"/>
          </a:solidFill>
          <a:latin typeface="Arial" charset="0"/>
          <a:ea typeface="Osaka" pitchFamily="1" charset="-128"/>
        </a:defRPr>
      </a:lvl8pPr>
      <a:lvl9pPr marL="1828800" algn="l" rtl="0" eaLnBrk="1" fontAlgn="base" hangingPunct="1">
        <a:lnSpc>
          <a:spcPct val="90000"/>
        </a:lnSpc>
        <a:spcBef>
          <a:spcPct val="0"/>
        </a:spcBef>
        <a:spcAft>
          <a:spcPct val="0"/>
        </a:spcAft>
        <a:defRPr sz="2800" b="1">
          <a:solidFill>
            <a:schemeClr val="hlink"/>
          </a:solidFill>
          <a:latin typeface="Arial" charset="0"/>
          <a:ea typeface="Osaka" pitchFamily="1" charset="-128"/>
        </a:defRPr>
      </a:lvl9pPr>
    </p:titleStyle>
    <p:bodyStyle>
      <a:lvl1pPr marL="290513" indent="-290513" algn="l" rtl="0" eaLnBrk="1" fontAlgn="base" hangingPunct="1">
        <a:spcBef>
          <a:spcPct val="0"/>
        </a:spcBef>
        <a:spcAft>
          <a:spcPct val="25000"/>
        </a:spcAft>
        <a:buClr>
          <a:srgbClr val="51626F"/>
        </a:buClr>
        <a:buFont typeface="Wingdings" pitchFamily="2" charset="2"/>
        <a:defRPr sz="2400">
          <a:solidFill>
            <a:srgbClr val="51626F"/>
          </a:solidFill>
          <a:latin typeface="Trade Gothic Next" panose="020B0503040303020004" pitchFamily="34" charset="0"/>
          <a:ea typeface="+mn-ea"/>
          <a:cs typeface="+mn-cs"/>
        </a:defRPr>
      </a:lvl1pPr>
      <a:lvl2pPr marL="685800" indent="-228600" algn="l" rtl="0" eaLnBrk="1" fontAlgn="base" hangingPunct="1">
        <a:spcBef>
          <a:spcPct val="0"/>
        </a:spcBef>
        <a:spcAft>
          <a:spcPct val="25000"/>
        </a:spcAft>
        <a:buClr>
          <a:srgbClr val="0094B3"/>
        </a:buClr>
        <a:buFont typeface="Wingdings" pitchFamily="2" charset="2"/>
        <a:buChar char="§"/>
        <a:defRPr sz="2400">
          <a:solidFill>
            <a:srgbClr val="51626F"/>
          </a:solidFill>
          <a:latin typeface="Trade Gothic Next" panose="020B0503040303020004" pitchFamily="34" charset="0"/>
          <a:ea typeface="+mn-ea"/>
        </a:defRPr>
      </a:lvl2pPr>
      <a:lvl3pPr marL="1143000" indent="-228600" algn="l" rtl="0" eaLnBrk="1" fontAlgn="base" hangingPunct="1">
        <a:spcBef>
          <a:spcPct val="0"/>
        </a:spcBef>
        <a:spcAft>
          <a:spcPct val="25000"/>
        </a:spcAft>
        <a:buClr>
          <a:schemeClr val="accent4"/>
        </a:buClr>
        <a:buSzPct val="98000"/>
        <a:buFont typeface="Wingdings" pitchFamily="2" charset="2"/>
        <a:buChar char="§"/>
        <a:defRPr sz="2400">
          <a:solidFill>
            <a:srgbClr val="51626F"/>
          </a:solidFill>
          <a:latin typeface="Trade Gothic Next" panose="020B0503040303020004" pitchFamily="34" charset="0"/>
          <a:ea typeface="+mn-ea"/>
        </a:defRPr>
      </a:lvl3pPr>
      <a:lvl4pPr marL="1600200" indent="-228600" algn="l" rtl="0" eaLnBrk="1" fontAlgn="base" hangingPunct="1">
        <a:spcBef>
          <a:spcPct val="0"/>
        </a:spcBef>
        <a:spcAft>
          <a:spcPct val="25000"/>
        </a:spcAft>
        <a:buClr>
          <a:schemeClr val="accent3"/>
        </a:buClr>
        <a:buSzPct val="90000"/>
        <a:buFont typeface="Wingdings" pitchFamily="2" charset="2"/>
        <a:buChar char="§"/>
        <a:defRPr sz="2400">
          <a:solidFill>
            <a:srgbClr val="51626F"/>
          </a:solidFill>
          <a:latin typeface="Trade Gothic Next" panose="020B0503040303020004" pitchFamily="34" charset="0"/>
          <a:ea typeface="+mn-ea"/>
        </a:defRPr>
      </a:lvl4pPr>
      <a:lvl5pPr marL="2057400" indent="-228600" algn="l" rtl="0" eaLnBrk="1" fontAlgn="base" hangingPunct="1">
        <a:spcBef>
          <a:spcPct val="20000"/>
        </a:spcBef>
        <a:spcAft>
          <a:spcPct val="0"/>
        </a:spcAft>
        <a:buClr>
          <a:schemeClr val="tx1"/>
        </a:buClr>
        <a:buSzPct val="45000"/>
        <a:buFont typeface="Wingdings" pitchFamily="2" charset="2"/>
        <a:buChar char="q"/>
        <a:defRPr sz="2400">
          <a:solidFill>
            <a:schemeClr val="tx1"/>
          </a:solidFill>
          <a:latin typeface="Trade Gothic Next" panose="020B0503040303020004" pitchFamily="34" charset="0"/>
          <a:ea typeface="+mn-ea"/>
        </a:defRPr>
      </a:lvl5pPr>
      <a:lvl6pPr marL="2514600" indent="-228600" algn="l" rtl="0" eaLnBrk="1" fontAlgn="base" hangingPunct="1">
        <a:spcBef>
          <a:spcPct val="20000"/>
        </a:spcBef>
        <a:spcAft>
          <a:spcPct val="0"/>
        </a:spcAft>
        <a:buClr>
          <a:schemeClr val="accent1"/>
        </a:buClr>
        <a:buSzPct val="45000"/>
        <a:buFont typeface="Wingdings" pitchFamily="2" charset="2"/>
        <a:buChar char="q"/>
        <a:defRPr>
          <a:solidFill>
            <a:schemeClr val="tx2"/>
          </a:solidFill>
          <a:latin typeface="+mn-lt"/>
          <a:ea typeface="+mn-ea"/>
        </a:defRPr>
      </a:lvl6pPr>
      <a:lvl7pPr marL="2971800" indent="-228600" algn="l" rtl="0" eaLnBrk="1" fontAlgn="base" hangingPunct="1">
        <a:spcBef>
          <a:spcPct val="20000"/>
        </a:spcBef>
        <a:spcAft>
          <a:spcPct val="0"/>
        </a:spcAft>
        <a:buClr>
          <a:schemeClr val="accent1"/>
        </a:buClr>
        <a:buSzPct val="45000"/>
        <a:buFont typeface="Wingdings" pitchFamily="2" charset="2"/>
        <a:buChar char="q"/>
        <a:defRPr>
          <a:solidFill>
            <a:schemeClr val="tx2"/>
          </a:solidFill>
          <a:latin typeface="+mn-lt"/>
          <a:ea typeface="+mn-ea"/>
        </a:defRPr>
      </a:lvl7pPr>
      <a:lvl8pPr marL="3429000" indent="-228600" algn="l" rtl="0" eaLnBrk="1" fontAlgn="base" hangingPunct="1">
        <a:spcBef>
          <a:spcPct val="20000"/>
        </a:spcBef>
        <a:spcAft>
          <a:spcPct val="0"/>
        </a:spcAft>
        <a:buClr>
          <a:schemeClr val="accent1"/>
        </a:buClr>
        <a:buSzPct val="45000"/>
        <a:buFont typeface="Wingdings" pitchFamily="2" charset="2"/>
        <a:buChar char="q"/>
        <a:defRPr>
          <a:solidFill>
            <a:schemeClr val="tx2"/>
          </a:solidFill>
          <a:latin typeface="+mn-lt"/>
          <a:ea typeface="+mn-ea"/>
        </a:defRPr>
      </a:lvl8pPr>
      <a:lvl9pPr marL="3886200" indent="-228600" algn="l" rtl="0" eaLnBrk="1" fontAlgn="base" hangingPunct="1">
        <a:spcBef>
          <a:spcPct val="20000"/>
        </a:spcBef>
        <a:spcAft>
          <a:spcPct val="0"/>
        </a:spcAft>
        <a:buClr>
          <a:schemeClr val="accent1"/>
        </a:buClr>
        <a:buSzPct val="45000"/>
        <a:buFont typeface="Wingdings" pitchFamily="2" charset="2"/>
        <a:buChar char="q"/>
        <a:defRPr>
          <a:solidFill>
            <a:schemeClr val="tx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3" name="Group 5">
            <a:extLst>
              <a:ext uri="{FF2B5EF4-FFF2-40B4-BE49-F238E27FC236}">
                <a16:creationId xmlns:a16="http://schemas.microsoft.com/office/drawing/2014/main" id="{5D797591-BFE3-AD01-B085-BF7315D61C2C}"/>
              </a:ext>
            </a:extLst>
          </p:cNvPr>
          <p:cNvGrpSpPr>
            <a:grpSpLocks noChangeAspect="1"/>
          </p:cNvGrpSpPr>
          <p:nvPr userDrawn="1"/>
        </p:nvGrpSpPr>
        <p:grpSpPr bwMode="auto">
          <a:xfrm>
            <a:off x="9325178" y="0"/>
            <a:ext cx="1541463" cy="444500"/>
            <a:chOff x="1536" y="7"/>
            <a:chExt cx="2190" cy="631"/>
          </a:xfrm>
        </p:grpSpPr>
        <p:sp>
          <p:nvSpPr>
            <p:cNvPr id="14" name="AutoShape 4">
              <a:extLst>
                <a:ext uri="{FF2B5EF4-FFF2-40B4-BE49-F238E27FC236}">
                  <a16:creationId xmlns:a16="http://schemas.microsoft.com/office/drawing/2014/main" id="{5FC5EC54-3AFA-080E-9736-7F1D7B366A8F}"/>
                </a:ext>
              </a:extLst>
            </p:cNvPr>
            <p:cNvSpPr>
              <a:spLocks noChangeAspect="1" noChangeArrowheads="1" noTextEdit="1"/>
            </p:cNvSpPr>
            <p:nvPr userDrawn="1"/>
          </p:nvSpPr>
          <p:spPr bwMode="auto">
            <a:xfrm>
              <a:off x="1536" y="7"/>
              <a:ext cx="2190" cy="6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sz="1400" dirty="0"/>
            </a:p>
          </p:txBody>
        </p:sp>
        <p:sp>
          <p:nvSpPr>
            <p:cNvPr id="15" name="Rectangle 6">
              <a:extLst>
                <a:ext uri="{FF2B5EF4-FFF2-40B4-BE49-F238E27FC236}">
                  <a16:creationId xmlns:a16="http://schemas.microsoft.com/office/drawing/2014/main" id="{F9183B82-EFA9-B593-710C-769AF2B91AAF}"/>
                </a:ext>
              </a:extLst>
            </p:cNvPr>
            <p:cNvSpPr>
              <a:spLocks noChangeArrowheads="1"/>
            </p:cNvSpPr>
            <p:nvPr userDrawn="1"/>
          </p:nvSpPr>
          <p:spPr bwMode="auto">
            <a:xfrm>
              <a:off x="1536" y="7"/>
              <a:ext cx="2188" cy="633"/>
            </a:xfrm>
            <a:prstGeom prst="rect">
              <a:avLst/>
            </a:prstGeom>
            <a:solidFill>
              <a:srgbClr val="465D6C"/>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lgn="ctr" eaLnBrk="0" hangingPunct="0">
                <a:defRPr sz="1400">
                  <a:solidFill>
                    <a:schemeClr val="tx1"/>
                  </a:solidFill>
                  <a:latin typeface="Arial" pitchFamily="34" charset="0"/>
                  <a:ea typeface="Osaka"/>
                  <a:cs typeface="Osaka"/>
                </a:defRPr>
              </a:lvl1pPr>
              <a:lvl2pPr marL="742950" indent="-285750" algn="ctr" eaLnBrk="0" hangingPunct="0">
                <a:defRPr sz="1400">
                  <a:solidFill>
                    <a:schemeClr val="tx1"/>
                  </a:solidFill>
                  <a:latin typeface="Arial" pitchFamily="34" charset="0"/>
                  <a:ea typeface="Osaka"/>
                  <a:cs typeface="Osaka"/>
                </a:defRPr>
              </a:lvl2pPr>
              <a:lvl3pPr marL="1143000" indent="-228600" algn="ctr" eaLnBrk="0" hangingPunct="0">
                <a:defRPr sz="1400">
                  <a:solidFill>
                    <a:schemeClr val="tx1"/>
                  </a:solidFill>
                  <a:latin typeface="Arial" pitchFamily="34" charset="0"/>
                  <a:ea typeface="Osaka"/>
                  <a:cs typeface="Osaka"/>
                </a:defRPr>
              </a:lvl3pPr>
              <a:lvl4pPr marL="1600200" indent="-228600" algn="ctr" eaLnBrk="0" hangingPunct="0">
                <a:defRPr sz="1400">
                  <a:solidFill>
                    <a:schemeClr val="tx1"/>
                  </a:solidFill>
                  <a:latin typeface="Arial" pitchFamily="34" charset="0"/>
                  <a:ea typeface="Osaka"/>
                  <a:cs typeface="Osaka"/>
                </a:defRPr>
              </a:lvl4pPr>
              <a:lvl5pPr marL="2057400" indent="-228600" algn="ctr" eaLnBrk="0" hangingPunct="0">
                <a:defRPr sz="1400">
                  <a:solidFill>
                    <a:schemeClr val="tx1"/>
                  </a:solidFill>
                  <a:latin typeface="Arial" pitchFamily="34" charset="0"/>
                  <a:ea typeface="Osaka"/>
                  <a:cs typeface="Osaka"/>
                </a:defRPr>
              </a:lvl5pPr>
              <a:lvl6pPr marL="2514600" indent="-228600" algn="ctr" eaLnBrk="0" fontAlgn="base" hangingPunct="0">
                <a:spcBef>
                  <a:spcPct val="0"/>
                </a:spcBef>
                <a:spcAft>
                  <a:spcPct val="0"/>
                </a:spcAft>
                <a:defRPr sz="1400">
                  <a:solidFill>
                    <a:schemeClr val="tx1"/>
                  </a:solidFill>
                  <a:latin typeface="Arial" pitchFamily="34" charset="0"/>
                  <a:ea typeface="Osaka"/>
                  <a:cs typeface="Osaka"/>
                </a:defRPr>
              </a:lvl6pPr>
              <a:lvl7pPr marL="2971800" indent="-228600" algn="ctr" eaLnBrk="0" fontAlgn="base" hangingPunct="0">
                <a:spcBef>
                  <a:spcPct val="0"/>
                </a:spcBef>
                <a:spcAft>
                  <a:spcPct val="0"/>
                </a:spcAft>
                <a:defRPr sz="1400">
                  <a:solidFill>
                    <a:schemeClr val="tx1"/>
                  </a:solidFill>
                  <a:latin typeface="Arial" pitchFamily="34" charset="0"/>
                  <a:ea typeface="Osaka"/>
                  <a:cs typeface="Osaka"/>
                </a:defRPr>
              </a:lvl7pPr>
              <a:lvl8pPr marL="3429000" indent="-228600" algn="ctr" eaLnBrk="0" fontAlgn="base" hangingPunct="0">
                <a:spcBef>
                  <a:spcPct val="0"/>
                </a:spcBef>
                <a:spcAft>
                  <a:spcPct val="0"/>
                </a:spcAft>
                <a:defRPr sz="1400">
                  <a:solidFill>
                    <a:schemeClr val="tx1"/>
                  </a:solidFill>
                  <a:latin typeface="Arial" pitchFamily="34" charset="0"/>
                  <a:ea typeface="Osaka"/>
                  <a:cs typeface="Osaka"/>
                </a:defRPr>
              </a:lvl8pPr>
              <a:lvl9pPr marL="3886200" indent="-228600" algn="ctr" eaLnBrk="0" fontAlgn="base" hangingPunct="0">
                <a:spcBef>
                  <a:spcPct val="0"/>
                </a:spcBef>
                <a:spcAft>
                  <a:spcPct val="0"/>
                </a:spcAft>
                <a:defRPr sz="1400">
                  <a:solidFill>
                    <a:schemeClr val="tx1"/>
                  </a:solidFill>
                  <a:latin typeface="Arial" pitchFamily="34" charset="0"/>
                  <a:ea typeface="Osaka"/>
                  <a:cs typeface="Osaka"/>
                </a:defRPr>
              </a:lvl9pPr>
            </a:lstStyle>
            <a:p>
              <a:pPr>
                <a:defRPr/>
              </a:pPr>
              <a:endParaRPr lang="en-US" altLang="en-US" sz="1400" dirty="0"/>
            </a:p>
          </p:txBody>
        </p:sp>
        <p:sp>
          <p:nvSpPr>
            <p:cNvPr id="16" name="Freeform 7">
              <a:extLst>
                <a:ext uri="{FF2B5EF4-FFF2-40B4-BE49-F238E27FC236}">
                  <a16:creationId xmlns:a16="http://schemas.microsoft.com/office/drawing/2014/main" id="{B0DEFFCF-E81B-BD52-0B50-FAA545333FA8}"/>
                </a:ext>
              </a:extLst>
            </p:cNvPr>
            <p:cNvSpPr>
              <a:spLocks/>
            </p:cNvSpPr>
            <p:nvPr userDrawn="1"/>
          </p:nvSpPr>
          <p:spPr bwMode="auto">
            <a:xfrm>
              <a:off x="1732" y="203"/>
              <a:ext cx="196" cy="248"/>
            </a:xfrm>
            <a:custGeom>
              <a:avLst/>
              <a:gdLst>
                <a:gd name="T0" fmla="*/ 33 w 196"/>
                <a:gd name="T1" fmla="*/ 107 h 248"/>
                <a:gd name="T2" fmla="*/ 33 w 196"/>
                <a:gd name="T3" fmla="*/ 0 h 248"/>
                <a:gd name="T4" fmla="*/ 0 w 196"/>
                <a:gd name="T5" fmla="*/ 0 h 248"/>
                <a:gd name="T6" fmla="*/ 0 w 196"/>
                <a:gd name="T7" fmla="*/ 248 h 248"/>
                <a:gd name="T8" fmla="*/ 33 w 196"/>
                <a:gd name="T9" fmla="*/ 248 h 248"/>
                <a:gd name="T10" fmla="*/ 33 w 196"/>
                <a:gd name="T11" fmla="*/ 144 h 248"/>
                <a:gd name="T12" fmla="*/ 47 w 196"/>
                <a:gd name="T13" fmla="*/ 133 h 248"/>
                <a:gd name="T14" fmla="*/ 149 w 196"/>
                <a:gd name="T15" fmla="*/ 248 h 248"/>
                <a:gd name="T16" fmla="*/ 196 w 196"/>
                <a:gd name="T17" fmla="*/ 248 h 248"/>
                <a:gd name="T18" fmla="*/ 71 w 196"/>
                <a:gd name="T19" fmla="*/ 111 h 248"/>
                <a:gd name="T20" fmla="*/ 194 w 196"/>
                <a:gd name="T21" fmla="*/ 0 h 248"/>
                <a:gd name="T22" fmla="*/ 149 w 196"/>
                <a:gd name="T23" fmla="*/ 0 h 248"/>
                <a:gd name="T24" fmla="*/ 33 w 196"/>
                <a:gd name="T25" fmla="*/ 107 h 24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96" h="248">
                  <a:moveTo>
                    <a:pt x="33" y="107"/>
                  </a:moveTo>
                  <a:lnTo>
                    <a:pt x="33" y="0"/>
                  </a:lnTo>
                  <a:lnTo>
                    <a:pt x="0" y="0"/>
                  </a:lnTo>
                  <a:lnTo>
                    <a:pt x="0" y="248"/>
                  </a:lnTo>
                  <a:lnTo>
                    <a:pt x="33" y="248"/>
                  </a:lnTo>
                  <a:lnTo>
                    <a:pt x="33" y="144"/>
                  </a:lnTo>
                  <a:lnTo>
                    <a:pt x="47" y="133"/>
                  </a:lnTo>
                  <a:lnTo>
                    <a:pt x="149" y="248"/>
                  </a:lnTo>
                  <a:lnTo>
                    <a:pt x="196" y="248"/>
                  </a:lnTo>
                  <a:lnTo>
                    <a:pt x="71" y="111"/>
                  </a:lnTo>
                  <a:lnTo>
                    <a:pt x="194" y="0"/>
                  </a:lnTo>
                  <a:lnTo>
                    <a:pt x="149" y="0"/>
                  </a:lnTo>
                  <a:lnTo>
                    <a:pt x="33" y="10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7" name="Freeform 8">
              <a:extLst>
                <a:ext uri="{FF2B5EF4-FFF2-40B4-BE49-F238E27FC236}">
                  <a16:creationId xmlns:a16="http://schemas.microsoft.com/office/drawing/2014/main" id="{D863433A-D2AE-EEAC-C7A8-CD0410910593}"/>
                </a:ext>
              </a:extLst>
            </p:cNvPr>
            <p:cNvSpPr>
              <a:spLocks noEditPoints="1"/>
            </p:cNvSpPr>
            <p:nvPr userDrawn="1"/>
          </p:nvSpPr>
          <p:spPr bwMode="auto">
            <a:xfrm>
              <a:off x="1940" y="198"/>
              <a:ext cx="234" cy="258"/>
            </a:xfrm>
            <a:custGeom>
              <a:avLst/>
              <a:gdLst>
                <a:gd name="T0" fmla="*/ 369 w 99"/>
                <a:gd name="T1" fmla="*/ 279 h 109"/>
                <a:gd name="T2" fmla="*/ 532 w 99"/>
                <a:gd name="T3" fmla="*/ 135 h 109"/>
                <a:gd name="T4" fmla="*/ 716 w 99"/>
                <a:gd name="T5" fmla="*/ 291 h 109"/>
                <a:gd name="T6" fmla="*/ 532 w 99"/>
                <a:gd name="T7" fmla="*/ 504 h 109"/>
                <a:gd name="T8" fmla="*/ 503 w 99"/>
                <a:gd name="T9" fmla="*/ 516 h 109"/>
                <a:gd name="T10" fmla="*/ 447 w 99"/>
                <a:gd name="T11" fmla="*/ 447 h 109"/>
                <a:gd name="T12" fmla="*/ 369 w 99"/>
                <a:gd name="T13" fmla="*/ 279 h 109"/>
                <a:gd name="T14" fmla="*/ 1045 w 99"/>
                <a:gd name="T15" fmla="*/ 1098 h 109"/>
                <a:gd name="T16" fmla="*/ 1229 w 99"/>
                <a:gd name="T17" fmla="*/ 914 h 109"/>
                <a:gd name="T18" fmla="*/ 1111 w 99"/>
                <a:gd name="T19" fmla="*/ 795 h 109"/>
                <a:gd name="T20" fmla="*/ 778 w 99"/>
                <a:gd name="T21" fmla="*/ 1127 h 109"/>
                <a:gd name="T22" fmla="*/ 778 w 99"/>
                <a:gd name="T23" fmla="*/ 1127 h 109"/>
                <a:gd name="T24" fmla="*/ 447 w 99"/>
                <a:gd name="T25" fmla="*/ 1288 h 109"/>
                <a:gd name="T26" fmla="*/ 173 w 99"/>
                <a:gd name="T27" fmla="*/ 1037 h 109"/>
                <a:gd name="T28" fmla="*/ 447 w 99"/>
                <a:gd name="T29" fmla="*/ 746 h 109"/>
                <a:gd name="T30" fmla="*/ 463 w 99"/>
                <a:gd name="T31" fmla="*/ 729 h 109"/>
                <a:gd name="T32" fmla="*/ 697 w 99"/>
                <a:gd name="T33" fmla="*/ 996 h 109"/>
                <a:gd name="T34" fmla="*/ 832 w 99"/>
                <a:gd name="T35" fmla="*/ 873 h 109"/>
                <a:gd name="T36" fmla="*/ 610 w 99"/>
                <a:gd name="T37" fmla="*/ 639 h 109"/>
                <a:gd name="T38" fmla="*/ 882 w 99"/>
                <a:gd name="T39" fmla="*/ 291 h 109"/>
                <a:gd name="T40" fmla="*/ 541 w 99"/>
                <a:gd name="T41" fmla="*/ 0 h 109"/>
                <a:gd name="T42" fmla="*/ 184 w 99"/>
                <a:gd name="T43" fmla="*/ 303 h 109"/>
                <a:gd name="T44" fmla="*/ 357 w 99"/>
                <a:gd name="T45" fmla="*/ 611 h 109"/>
                <a:gd name="T46" fmla="*/ 262 w 99"/>
                <a:gd name="T47" fmla="*/ 660 h 109"/>
                <a:gd name="T48" fmla="*/ 0 w 99"/>
                <a:gd name="T49" fmla="*/ 1037 h 109"/>
                <a:gd name="T50" fmla="*/ 463 w 99"/>
                <a:gd name="T51" fmla="*/ 1446 h 109"/>
                <a:gd name="T52" fmla="*/ 910 w 99"/>
                <a:gd name="T53" fmla="*/ 1221 h 109"/>
                <a:gd name="T54" fmla="*/ 1085 w 99"/>
                <a:gd name="T55" fmla="*/ 1418 h 109"/>
                <a:gd name="T56" fmla="*/ 1307 w 99"/>
                <a:gd name="T57" fmla="*/ 1418 h 109"/>
                <a:gd name="T58" fmla="*/ 1045 w 99"/>
                <a:gd name="T59" fmla="*/ 1098 h 10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99" h="109">
                  <a:moveTo>
                    <a:pt x="28" y="21"/>
                  </a:moveTo>
                  <a:cubicBezTo>
                    <a:pt x="28" y="15"/>
                    <a:pt x="33" y="10"/>
                    <a:pt x="40" y="10"/>
                  </a:cubicBezTo>
                  <a:cubicBezTo>
                    <a:pt x="48" y="10"/>
                    <a:pt x="54" y="14"/>
                    <a:pt x="54" y="22"/>
                  </a:cubicBezTo>
                  <a:cubicBezTo>
                    <a:pt x="54" y="29"/>
                    <a:pt x="46" y="33"/>
                    <a:pt x="40" y="38"/>
                  </a:cubicBezTo>
                  <a:cubicBezTo>
                    <a:pt x="38" y="39"/>
                    <a:pt x="38" y="39"/>
                    <a:pt x="38" y="39"/>
                  </a:cubicBezTo>
                  <a:cubicBezTo>
                    <a:pt x="34" y="34"/>
                    <a:pt x="34" y="34"/>
                    <a:pt x="34" y="34"/>
                  </a:cubicBezTo>
                  <a:cubicBezTo>
                    <a:pt x="31" y="30"/>
                    <a:pt x="28" y="27"/>
                    <a:pt x="28" y="21"/>
                  </a:cubicBezTo>
                  <a:moveTo>
                    <a:pt x="79" y="83"/>
                  </a:moveTo>
                  <a:cubicBezTo>
                    <a:pt x="93" y="69"/>
                    <a:pt x="93" y="69"/>
                    <a:pt x="93" y="69"/>
                  </a:cubicBezTo>
                  <a:cubicBezTo>
                    <a:pt x="84" y="60"/>
                    <a:pt x="84" y="60"/>
                    <a:pt x="84" y="60"/>
                  </a:cubicBezTo>
                  <a:cubicBezTo>
                    <a:pt x="59" y="85"/>
                    <a:pt x="59" y="85"/>
                    <a:pt x="59" y="85"/>
                  </a:cubicBezTo>
                  <a:cubicBezTo>
                    <a:pt x="59" y="85"/>
                    <a:pt x="59" y="85"/>
                    <a:pt x="59" y="85"/>
                  </a:cubicBezTo>
                  <a:cubicBezTo>
                    <a:pt x="52" y="91"/>
                    <a:pt x="44" y="97"/>
                    <a:pt x="34" y="97"/>
                  </a:cubicBezTo>
                  <a:cubicBezTo>
                    <a:pt x="23" y="97"/>
                    <a:pt x="13" y="88"/>
                    <a:pt x="13" y="78"/>
                  </a:cubicBezTo>
                  <a:cubicBezTo>
                    <a:pt x="13" y="68"/>
                    <a:pt x="26" y="61"/>
                    <a:pt x="34" y="56"/>
                  </a:cubicBezTo>
                  <a:cubicBezTo>
                    <a:pt x="35" y="55"/>
                    <a:pt x="35" y="55"/>
                    <a:pt x="35" y="55"/>
                  </a:cubicBezTo>
                  <a:cubicBezTo>
                    <a:pt x="53" y="75"/>
                    <a:pt x="53" y="75"/>
                    <a:pt x="53" y="75"/>
                  </a:cubicBezTo>
                  <a:cubicBezTo>
                    <a:pt x="63" y="66"/>
                    <a:pt x="63" y="66"/>
                    <a:pt x="63" y="66"/>
                  </a:cubicBezTo>
                  <a:cubicBezTo>
                    <a:pt x="46" y="48"/>
                    <a:pt x="46" y="48"/>
                    <a:pt x="46" y="48"/>
                  </a:cubicBezTo>
                  <a:cubicBezTo>
                    <a:pt x="56" y="41"/>
                    <a:pt x="67" y="33"/>
                    <a:pt x="67" y="22"/>
                  </a:cubicBezTo>
                  <a:cubicBezTo>
                    <a:pt x="67" y="8"/>
                    <a:pt x="55" y="0"/>
                    <a:pt x="41" y="0"/>
                  </a:cubicBezTo>
                  <a:cubicBezTo>
                    <a:pt x="26" y="0"/>
                    <a:pt x="14" y="8"/>
                    <a:pt x="14" y="23"/>
                  </a:cubicBezTo>
                  <a:cubicBezTo>
                    <a:pt x="14" y="32"/>
                    <a:pt x="20" y="39"/>
                    <a:pt x="27" y="46"/>
                  </a:cubicBezTo>
                  <a:cubicBezTo>
                    <a:pt x="20" y="50"/>
                    <a:pt x="20" y="50"/>
                    <a:pt x="20" y="50"/>
                  </a:cubicBezTo>
                  <a:cubicBezTo>
                    <a:pt x="9" y="58"/>
                    <a:pt x="0" y="65"/>
                    <a:pt x="0" y="78"/>
                  </a:cubicBezTo>
                  <a:cubicBezTo>
                    <a:pt x="0" y="96"/>
                    <a:pt x="16" y="109"/>
                    <a:pt x="35" y="109"/>
                  </a:cubicBezTo>
                  <a:cubicBezTo>
                    <a:pt x="48" y="109"/>
                    <a:pt x="60" y="102"/>
                    <a:pt x="69" y="92"/>
                  </a:cubicBezTo>
                  <a:cubicBezTo>
                    <a:pt x="82" y="107"/>
                    <a:pt x="82" y="107"/>
                    <a:pt x="82" y="107"/>
                  </a:cubicBezTo>
                  <a:cubicBezTo>
                    <a:pt x="99" y="107"/>
                    <a:pt x="99" y="107"/>
                    <a:pt x="99" y="107"/>
                  </a:cubicBezTo>
                  <a:lnTo>
                    <a:pt x="79" y="8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8" name="Freeform 9">
              <a:extLst>
                <a:ext uri="{FF2B5EF4-FFF2-40B4-BE49-F238E27FC236}">
                  <a16:creationId xmlns:a16="http://schemas.microsoft.com/office/drawing/2014/main" id="{7D6C902E-BD9D-B883-8AAD-3E00E82174A6}"/>
                </a:ext>
              </a:extLst>
            </p:cNvPr>
            <p:cNvSpPr>
              <a:spLocks/>
            </p:cNvSpPr>
            <p:nvPr userDrawn="1"/>
          </p:nvSpPr>
          <p:spPr bwMode="auto">
            <a:xfrm>
              <a:off x="2219" y="203"/>
              <a:ext cx="115" cy="248"/>
            </a:xfrm>
            <a:custGeom>
              <a:avLst/>
              <a:gdLst>
                <a:gd name="T0" fmla="*/ 33 w 115"/>
                <a:gd name="T1" fmla="*/ 0 h 248"/>
                <a:gd name="T2" fmla="*/ 0 w 115"/>
                <a:gd name="T3" fmla="*/ 0 h 248"/>
                <a:gd name="T4" fmla="*/ 0 w 115"/>
                <a:gd name="T5" fmla="*/ 248 h 248"/>
                <a:gd name="T6" fmla="*/ 115 w 115"/>
                <a:gd name="T7" fmla="*/ 248 h 248"/>
                <a:gd name="T8" fmla="*/ 115 w 115"/>
                <a:gd name="T9" fmla="*/ 220 h 248"/>
                <a:gd name="T10" fmla="*/ 33 w 115"/>
                <a:gd name="T11" fmla="*/ 220 h 248"/>
                <a:gd name="T12" fmla="*/ 33 w 115"/>
                <a:gd name="T13" fmla="*/ 0 h 248"/>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5" h="248">
                  <a:moveTo>
                    <a:pt x="33" y="0"/>
                  </a:moveTo>
                  <a:lnTo>
                    <a:pt x="0" y="0"/>
                  </a:lnTo>
                  <a:lnTo>
                    <a:pt x="0" y="248"/>
                  </a:lnTo>
                  <a:lnTo>
                    <a:pt x="115" y="248"/>
                  </a:lnTo>
                  <a:lnTo>
                    <a:pt x="115" y="220"/>
                  </a:lnTo>
                  <a:lnTo>
                    <a:pt x="33" y="220"/>
                  </a:lnTo>
                  <a:lnTo>
                    <a:pt x="33"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19" name="Freeform 10">
              <a:extLst>
                <a:ext uri="{FF2B5EF4-FFF2-40B4-BE49-F238E27FC236}">
                  <a16:creationId xmlns:a16="http://schemas.microsoft.com/office/drawing/2014/main" id="{41A47E80-0279-7DC1-2F28-E7B07E8AE595}"/>
                </a:ext>
              </a:extLst>
            </p:cNvPr>
            <p:cNvSpPr>
              <a:spLocks/>
            </p:cNvSpPr>
            <p:nvPr userDrawn="1"/>
          </p:nvSpPr>
          <p:spPr bwMode="auto">
            <a:xfrm>
              <a:off x="2441" y="196"/>
              <a:ext cx="264" cy="258"/>
            </a:xfrm>
            <a:custGeom>
              <a:avLst/>
              <a:gdLst>
                <a:gd name="T0" fmla="*/ 877 w 112"/>
                <a:gd name="T1" fmla="*/ 717 h 109"/>
                <a:gd name="T2" fmla="*/ 877 w 112"/>
                <a:gd name="T3" fmla="*/ 873 h 109"/>
                <a:gd name="T4" fmla="*/ 1256 w 112"/>
                <a:gd name="T5" fmla="*/ 873 h 109"/>
                <a:gd name="T6" fmla="*/ 773 w 112"/>
                <a:gd name="T7" fmla="*/ 1288 h 109"/>
                <a:gd name="T8" fmla="*/ 184 w 112"/>
                <a:gd name="T9" fmla="*/ 729 h 109"/>
                <a:gd name="T10" fmla="*/ 783 w 112"/>
                <a:gd name="T11" fmla="*/ 156 h 109"/>
                <a:gd name="T12" fmla="*/ 1256 w 112"/>
                <a:gd name="T13" fmla="*/ 386 h 109"/>
                <a:gd name="T14" fmla="*/ 1388 w 112"/>
                <a:gd name="T15" fmla="*/ 279 h 109"/>
                <a:gd name="T16" fmla="*/ 773 w 112"/>
                <a:gd name="T17" fmla="*/ 0 h 109"/>
                <a:gd name="T18" fmla="*/ 0 w 112"/>
                <a:gd name="T19" fmla="*/ 729 h 109"/>
                <a:gd name="T20" fmla="*/ 761 w 112"/>
                <a:gd name="T21" fmla="*/ 1446 h 109"/>
                <a:gd name="T22" fmla="*/ 1466 w 112"/>
                <a:gd name="T23" fmla="*/ 783 h 109"/>
                <a:gd name="T24" fmla="*/ 1466 w 112"/>
                <a:gd name="T25" fmla="*/ 717 h 109"/>
                <a:gd name="T26" fmla="*/ 877 w 112"/>
                <a:gd name="T27" fmla="*/ 717 h 10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12" h="109">
                  <a:moveTo>
                    <a:pt x="67" y="54"/>
                  </a:moveTo>
                  <a:cubicBezTo>
                    <a:pt x="67" y="66"/>
                    <a:pt x="67" y="66"/>
                    <a:pt x="67" y="66"/>
                  </a:cubicBezTo>
                  <a:cubicBezTo>
                    <a:pt x="96" y="66"/>
                    <a:pt x="96" y="66"/>
                    <a:pt x="96" y="66"/>
                  </a:cubicBezTo>
                  <a:cubicBezTo>
                    <a:pt x="96" y="83"/>
                    <a:pt x="77" y="97"/>
                    <a:pt x="59" y="97"/>
                  </a:cubicBezTo>
                  <a:cubicBezTo>
                    <a:pt x="34" y="97"/>
                    <a:pt x="14" y="77"/>
                    <a:pt x="14" y="55"/>
                  </a:cubicBezTo>
                  <a:cubicBezTo>
                    <a:pt x="14" y="31"/>
                    <a:pt x="34" y="12"/>
                    <a:pt x="60" y="12"/>
                  </a:cubicBezTo>
                  <a:cubicBezTo>
                    <a:pt x="74" y="12"/>
                    <a:pt x="88" y="19"/>
                    <a:pt x="96" y="29"/>
                  </a:cubicBezTo>
                  <a:cubicBezTo>
                    <a:pt x="106" y="21"/>
                    <a:pt x="106" y="21"/>
                    <a:pt x="106" y="21"/>
                  </a:cubicBezTo>
                  <a:cubicBezTo>
                    <a:pt x="95" y="8"/>
                    <a:pt x="77" y="0"/>
                    <a:pt x="59" y="0"/>
                  </a:cubicBezTo>
                  <a:cubicBezTo>
                    <a:pt x="26" y="0"/>
                    <a:pt x="0" y="25"/>
                    <a:pt x="0" y="55"/>
                  </a:cubicBezTo>
                  <a:cubicBezTo>
                    <a:pt x="0" y="84"/>
                    <a:pt x="26" y="109"/>
                    <a:pt x="58" y="109"/>
                  </a:cubicBezTo>
                  <a:cubicBezTo>
                    <a:pt x="90" y="109"/>
                    <a:pt x="112" y="87"/>
                    <a:pt x="112" y="59"/>
                  </a:cubicBezTo>
                  <a:cubicBezTo>
                    <a:pt x="112" y="54"/>
                    <a:pt x="112" y="54"/>
                    <a:pt x="112" y="54"/>
                  </a:cubicBezTo>
                  <a:lnTo>
                    <a:pt x="67" y="54"/>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0" name="Freeform 11">
              <a:extLst>
                <a:ext uri="{FF2B5EF4-FFF2-40B4-BE49-F238E27FC236}">
                  <a16:creationId xmlns:a16="http://schemas.microsoft.com/office/drawing/2014/main" id="{05A4978B-A691-F0E7-0366-7F90E20CF3DC}"/>
                </a:ext>
              </a:extLst>
            </p:cNvPr>
            <p:cNvSpPr>
              <a:spLocks/>
            </p:cNvSpPr>
            <p:nvPr userDrawn="1"/>
          </p:nvSpPr>
          <p:spPr bwMode="auto">
            <a:xfrm>
              <a:off x="2715" y="191"/>
              <a:ext cx="262" cy="258"/>
            </a:xfrm>
            <a:custGeom>
              <a:avLst/>
              <a:gdLst>
                <a:gd name="T0" fmla="*/ 262 w 262"/>
                <a:gd name="T1" fmla="*/ 258 h 258"/>
                <a:gd name="T2" fmla="*/ 127 w 262"/>
                <a:gd name="T3" fmla="*/ 0 h 258"/>
                <a:gd name="T4" fmla="*/ 0 w 262"/>
                <a:gd name="T5" fmla="*/ 258 h 258"/>
                <a:gd name="T6" fmla="*/ 38 w 262"/>
                <a:gd name="T7" fmla="*/ 258 h 258"/>
                <a:gd name="T8" fmla="*/ 132 w 262"/>
                <a:gd name="T9" fmla="*/ 69 h 258"/>
                <a:gd name="T10" fmla="*/ 179 w 262"/>
                <a:gd name="T11" fmla="*/ 168 h 258"/>
                <a:gd name="T12" fmla="*/ 113 w 262"/>
                <a:gd name="T13" fmla="*/ 168 h 258"/>
                <a:gd name="T14" fmla="*/ 101 w 262"/>
                <a:gd name="T15" fmla="*/ 197 h 258"/>
                <a:gd name="T16" fmla="*/ 193 w 262"/>
                <a:gd name="T17" fmla="*/ 197 h 258"/>
                <a:gd name="T18" fmla="*/ 224 w 262"/>
                <a:gd name="T19" fmla="*/ 258 h 258"/>
                <a:gd name="T20" fmla="*/ 262 w 262"/>
                <a:gd name="T21" fmla="*/ 258 h 258"/>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62" h="258">
                  <a:moveTo>
                    <a:pt x="262" y="258"/>
                  </a:moveTo>
                  <a:lnTo>
                    <a:pt x="127" y="0"/>
                  </a:lnTo>
                  <a:lnTo>
                    <a:pt x="0" y="258"/>
                  </a:lnTo>
                  <a:lnTo>
                    <a:pt x="38" y="258"/>
                  </a:lnTo>
                  <a:lnTo>
                    <a:pt x="132" y="69"/>
                  </a:lnTo>
                  <a:lnTo>
                    <a:pt x="179" y="168"/>
                  </a:lnTo>
                  <a:lnTo>
                    <a:pt x="113" y="168"/>
                  </a:lnTo>
                  <a:lnTo>
                    <a:pt x="101" y="197"/>
                  </a:lnTo>
                  <a:lnTo>
                    <a:pt x="193" y="197"/>
                  </a:lnTo>
                  <a:lnTo>
                    <a:pt x="224" y="258"/>
                  </a:lnTo>
                  <a:lnTo>
                    <a:pt x="262" y="25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1" name="Freeform 12">
              <a:extLst>
                <a:ext uri="{FF2B5EF4-FFF2-40B4-BE49-F238E27FC236}">
                  <a16:creationId xmlns:a16="http://schemas.microsoft.com/office/drawing/2014/main" id="{DFCF3BDE-C639-CA3B-F74E-1964872C2A2B}"/>
                </a:ext>
              </a:extLst>
            </p:cNvPr>
            <p:cNvSpPr>
              <a:spLocks/>
            </p:cNvSpPr>
            <p:nvPr userDrawn="1"/>
          </p:nvSpPr>
          <p:spPr bwMode="auto">
            <a:xfrm>
              <a:off x="2960" y="203"/>
              <a:ext cx="163" cy="246"/>
            </a:xfrm>
            <a:custGeom>
              <a:avLst/>
              <a:gdLst>
                <a:gd name="T0" fmla="*/ 100 w 163"/>
                <a:gd name="T1" fmla="*/ 29 h 246"/>
                <a:gd name="T2" fmla="*/ 163 w 163"/>
                <a:gd name="T3" fmla="*/ 29 h 246"/>
                <a:gd name="T4" fmla="*/ 163 w 163"/>
                <a:gd name="T5" fmla="*/ 0 h 246"/>
                <a:gd name="T6" fmla="*/ 0 w 163"/>
                <a:gd name="T7" fmla="*/ 0 h 246"/>
                <a:gd name="T8" fmla="*/ 0 w 163"/>
                <a:gd name="T9" fmla="*/ 29 h 246"/>
                <a:gd name="T10" fmla="*/ 64 w 163"/>
                <a:gd name="T11" fmla="*/ 29 h 246"/>
                <a:gd name="T12" fmla="*/ 64 w 163"/>
                <a:gd name="T13" fmla="*/ 246 h 246"/>
                <a:gd name="T14" fmla="*/ 100 w 163"/>
                <a:gd name="T15" fmla="*/ 246 h 246"/>
                <a:gd name="T16" fmla="*/ 100 w 163"/>
                <a:gd name="T17" fmla="*/ 29 h 246"/>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63" h="246">
                  <a:moveTo>
                    <a:pt x="100" y="29"/>
                  </a:moveTo>
                  <a:lnTo>
                    <a:pt x="163" y="29"/>
                  </a:lnTo>
                  <a:lnTo>
                    <a:pt x="163" y="0"/>
                  </a:lnTo>
                  <a:lnTo>
                    <a:pt x="0" y="0"/>
                  </a:lnTo>
                  <a:lnTo>
                    <a:pt x="0" y="29"/>
                  </a:lnTo>
                  <a:lnTo>
                    <a:pt x="64" y="29"/>
                  </a:lnTo>
                  <a:lnTo>
                    <a:pt x="64" y="246"/>
                  </a:lnTo>
                  <a:lnTo>
                    <a:pt x="100" y="246"/>
                  </a:lnTo>
                  <a:lnTo>
                    <a:pt x="100" y="29"/>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2" name="Freeform 13">
              <a:extLst>
                <a:ext uri="{FF2B5EF4-FFF2-40B4-BE49-F238E27FC236}">
                  <a16:creationId xmlns:a16="http://schemas.microsoft.com/office/drawing/2014/main" id="{01795301-C96E-25C3-A05A-8DAC2817B825}"/>
                </a:ext>
              </a:extLst>
            </p:cNvPr>
            <p:cNvSpPr>
              <a:spLocks/>
            </p:cNvSpPr>
            <p:nvPr userDrawn="1"/>
          </p:nvSpPr>
          <p:spPr bwMode="auto">
            <a:xfrm>
              <a:off x="3171" y="203"/>
              <a:ext cx="144" cy="246"/>
            </a:xfrm>
            <a:custGeom>
              <a:avLst/>
              <a:gdLst>
                <a:gd name="T0" fmla="*/ 0 w 144"/>
                <a:gd name="T1" fmla="*/ 246 h 246"/>
                <a:gd name="T2" fmla="*/ 144 w 144"/>
                <a:gd name="T3" fmla="*/ 246 h 246"/>
                <a:gd name="T4" fmla="*/ 144 w 144"/>
                <a:gd name="T5" fmla="*/ 218 h 246"/>
                <a:gd name="T6" fmla="*/ 33 w 144"/>
                <a:gd name="T7" fmla="*/ 218 h 246"/>
                <a:gd name="T8" fmla="*/ 33 w 144"/>
                <a:gd name="T9" fmla="*/ 137 h 246"/>
                <a:gd name="T10" fmla="*/ 141 w 144"/>
                <a:gd name="T11" fmla="*/ 137 h 246"/>
                <a:gd name="T12" fmla="*/ 141 w 144"/>
                <a:gd name="T13" fmla="*/ 111 h 246"/>
                <a:gd name="T14" fmla="*/ 33 w 144"/>
                <a:gd name="T15" fmla="*/ 111 h 246"/>
                <a:gd name="T16" fmla="*/ 33 w 144"/>
                <a:gd name="T17" fmla="*/ 29 h 246"/>
                <a:gd name="T18" fmla="*/ 144 w 144"/>
                <a:gd name="T19" fmla="*/ 29 h 246"/>
                <a:gd name="T20" fmla="*/ 144 w 144"/>
                <a:gd name="T21" fmla="*/ 0 h 246"/>
                <a:gd name="T22" fmla="*/ 0 w 144"/>
                <a:gd name="T23" fmla="*/ 0 h 246"/>
                <a:gd name="T24" fmla="*/ 0 w 144"/>
                <a:gd name="T25" fmla="*/ 246 h 24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44" h="246">
                  <a:moveTo>
                    <a:pt x="0" y="246"/>
                  </a:moveTo>
                  <a:lnTo>
                    <a:pt x="144" y="246"/>
                  </a:lnTo>
                  <a:lnTo>
                    <a:pt x="144" y="218"/>
                  </a:lnTo>
                  <a:lnTo>
                    <a:pt x="33" y="218"/>
                  </a:lnTo>
                  <a:lnTo>
                    <a:pt x="33" y="137"/>
                  </a:lnTo>
                  <a:lnTo>
                    <a:pt x="141" y="137"/>
                  </a:lnTo>
                  <a:lnTo>
                    <a:pt x="141" y="111"/>
                  </a:lnTo>
                  <a:lnTo>
                    <a:pt x="33" y="111"/>
                  </a:lnTo>
                  <a:lnTo>
                    <a:pt x="33" y="29"/>
                  </a:lnTo>
                  <a:lnTo>
                    <a:pt x="144" y="29"/>
                  </a:lnTo>
                  <a:lnTo>
                    <a:pt x="144" y="0"/>
                  </a:lnTo>
                  <a:lnTo>
                    <a:pt x="0" y="0"/>
                  </a:lnTo>
                  <a:lnTo>
                    <a:pt x="0" y="24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sp>
          <p:nvSpPr>
            <p:cNvPr id="23" name="Freeform 14">
              <a:extLst>
                <a:ext uri="{FF2B5EF4-FFF2-40B4-BE49-F238E27FC236}">
                  <a16:creationId xmlns:a16="http://schemas.microsoft.com/office/drawing/2014/main" id="{DBA21541-B8FD-7BD9-085C-3828148DCF7C}"/>
                </a:ext>
              </a:extLst>
            </p:cNvPr>
            <p:cNvSpPr>
              <a:spLocks/>
            </p:cNvSpPr>
            <p:nvPr userDrawn="1"/>
          </p:nvSpPr>
          <p:spPr bwMode="auto">
            <a:xfrm>
              <a:off x="3360" y="196"/>
              <a:ext cx="170" cy="258"/>
            </a:xfrm>
            <a:custGeom>
              <a:avLst/>
              <a:gdLst>
                <a:gd name="T0" fmla="*/ 897 w 72"/>
                <a:gd name="T1" fmla="*/ 213 h 109"/>
                <a:gd name="T2" fmla="*/ 512 w 72"/>
                <a:gd name="T3" fmla="*/ 0 h 109"/>
                <a:gd name="T4" fmla="*/ 66 w 72"/>
                <a:gd name="T5" fmla="*/ 357 h 109"/>
                <a:gd name="T6" fmla="*/ 397 w 72"/>
                <a:gd name="T7" fmla="*/ 717 h 109"/>
                <a:gd name="T8" fmla="*/ 503 w 72"/>
                <a:gd name="T9" fmla="*/ 757 h 109"/>
                <a:gd name="T10" fmla="*/ 763 w 72"/>
                <a:gd name="T11" fmla="*/ 1020 h 109"/>
                <a:gd name="T12" fmla="*/ 475 w 72"/>
                <a:gd name="T13" fmla="*/ 1288 h 109"/>
                <a:gd name="T14" fmla="*/ 184 w 72"/>
                <a:gd name="T15" fmla="*/ 1020 h 109"/>
                <a:gd name="T16" fmla="*/ 0 w 72"/>
                <a:gd name="T17" fmla="*/ 1058 h 109"/>
                <a:gd name="T18" fmla="*/ 463 w 72"/>
                <a:gd name="T19" fmla="*/ 1446 h 109"/>
                <a:gd name="T20" fmla="*/ 947 w 72"/>
                <a:gd name="T21" fmla="*/ 1020 h 109"/>
                <a:gd name="T22" fmla="*/ 569 w 72"/>
                <a:gd name="T23" fmla="*/ 599 h 109"/>
                <a:gd name="T24" fmla="*/ 463 w 72"/>
                <a:gd name="T25" fmla="*/ 554 h 109"/>
                <a:gd name="T26" fmla="*/ 250 w 72"/>
                <a:gd name="T27" fmla="*/ 357 h 109"/>
                <a:gd name="T28" fmla="*/ 503 w 72"/>
                <a:gd name="T29" fmla="*/ 173 h 109"/>
                <a:gd name="T30" fmla="*/ 753 w 72"/>
                <a:gd name="T31" fmla="*/ 291 h 109"/>
                <a:gd name="T32" fmla="*/ 897 w 72"/>
                <a:gd name="T33" fmla="*/ 213 h 1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72" h="109">
                  <a:moveTo>
                    <a:pt x="68" y="16"/>
                  </a:moveTo>
                  <a:cubicBezTo>
                    <a:pt x="62" y="6"/>
                    <a:pt x="51" y="0"/>
                    <a:pt x="39" y="0"/>
                  </a:cubicBezTo>
                  <a:cubicBezTo>
                    <a:pt x="21" y="0"/>
                    <a:pt x="5" y="11"/>
                    <a:pt x="5" y="27"/>
                  </a:cubicBezTo>
                  <a:cubicBezTo>
                    <a:pt x="5" y="42"/>
                    <a:pt x="17" y="49"/>
                    <a:pt x="30" y="54"/>
                  </a:cubicBezTo>
                  <a:cubicBezTo>
                    <a:pt x="38" y="57"/>
                    <a:pt x="38" y="57"/>
                    <a:pt x="38" y="57"/>
                  </a:cubicBezTo>
                  <a:cubicBezTo>
                    <a:pt x="48" y="61"/>
                    <a:pt x="58" y="66"/>
                    <a:pt x="58" y="77"/>
                  </a:cubicBezTo>
                  <a:cubicBezTo>
                    <a:pt x="58" y="88"/>
                    <a:pt x="49" y="97"/>
                    <a:pt x="36" y="97"/>
                  </a:cubicBezTo>
                  <a:cubicBezTo>
                    <a:pt x="24" y="97"/>
                    <a:pt x="14" y="89"/>
                    <a:pt x="14" y="77"/>
                  </a:cubicBezTo>
                  <a:cubicBezTo>
                    <a:pt x="0" y="80"/>
                    <a:pt x="0" y="80"/>
                    <a:pt x="0" y="80"/>
                  </a:cubicBezTo>
                  <a:cubicBezTo>
                    <a:pt x="2" y="97"/>
                    <a:pt x="17" y="109"/>
                    <a:pt x="35" y="109"/>
                  </a:cubicBezTo>
                  <a:cubicBezTo>
                    <a:pt x="56" y="109"/>
                    <a:pt x="72" y="96"/>
                    <a:pt x="72" y="77"/>
                  </a:cubicBezTo>
                  <a:cubicBezTo>
                    <a:pt x="72" y="59"/>
                    <a:pt x="60" y="51"/>
                    <a:pt x="43" y="45"/>
                  </a:cubicBezTo>
                  <a:cubicBezTo>
                    <a:pt x="35" y="42"/>
                    <a:pt x="35" y="42"/>
                    <a:pt x="35" y="42"/>
                  </a:cubicBezTo>
                  <a:cubicBezTo>
                    <a:pt x="28" y="40"/>
                    <a:pt x="19" y="36"/>
                    <a:pt x="19" y="27"/>
                  </a:cubicBezTo>
                  <a:cubicBezTo>
                    <a:pt x="19" y="18"/>
                    <a:pt x="29" y="13"/>
                    <a:pt x="38" y="13"/>
                  </a:cubicBezTo>
                  <a:cubicBezTo>
                    <a:pt x="47" y="13"/>
                    <a:pt x="53" y="16"/>
                    <a:pt x="57" y="22"/>
                  </a:cubicBezTo>
                  <a:lnTo>
                    <a:pt x="68"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sz="1400" dirty="0"/>
            </a:p>
          </p:txBody>
        </p:sp>
      </p:grpSp>
    </p:spTree>
  </p:cSld>
  <p:clrMap bg1="lt1" tx1="dk1" bg2="lt2" tx2="dk2" accent1="accent1" accent2="accent2" accent3="accent3" accent4="accent4" accent5="accent5" accent6="accent6" hlink="hlink" folHlink="folHlink"/>
  <p:sldLayoutIdLst>
    <p:sldLayoutId id="2147485086" r:id="rId1"/>
    <p:sldLayoutId id="2147485085" r:id="rId2"/>
    <p:sldLayoutId id="2147485087" r:id="rId3"/>
    <p:sldLayoutId id="2147485077" r:id="rId4"/>
    <p:sldLayoutId id="2147485076" r:id="rId5"/>
    <p:sldLayoutId id="2147485088" r:id="rId6"/>
  </p:sldLayoutIdLst>
  <p:hf hdr="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a:xfrm>
            <a:off x="4159045" y="4370388"/>
            <a:ext cx="7321755" cy="1192212"/>
          </a:xfrm>
        </p:spPr>
        <p:txBody>
          <a:bodyPr/>
          <a:lstStyle/>
          <a:p>
            <a:r>
              <a:rPr lang="en-AU" sz="3600" dirty="0"/>
              <a:t>Understanding the New Prohibited Foreign Entity Rules</a:t>
            </a:r>
          </a:p>
        </p:txBody>
      </p:sp>
      <p:sp>
        <p:nvSpPr>
          <p:cNvPr id="7" name="Subtitle 6">
            <a:extLst>
              <a:ext uri="{FF2B5EF4-FFF2-40B4-BE49-F238E27FC236}">
                <a16:creationId xmlns:a16="http://schemas.microsoft.com/office/drawing/2014/main" id="{2FE5D796-B39B-9066-0E63-8304C8551A1B}"/>
              </a:ext>
            </a:extLst>
          </p:cNvPr>
          <p:cNvSpPr>
            <a:spLocks noGrp="1"/>
          </p:cNvSpPr>
          <p:nvPr>
            <p:ph type="subTitle" sz="quarter" idx="1"/>
          </p:nvPr>
        </p:nvSpPr>
        <p:spPr>
          <a:xfrm>
            <a:off x="4231114" y="3898233"/>
            <a:ext cx="7177616" cy="472156"/>
          </a:xfrm>
        </p:spPr>
        <p:txBody>
          <a:bodyPr>
            <a:normAutofit/>
          </a:bodyPr>
          <a:lstStyle/>
          <a:p>
            <a:r>
              <a:rPr lang="en-US" dirty="0"/>
              <a:t>November 12, 2025</a:t>
            </a:r>
          </a:p>
        </p:txBody>
      </p:sp>
      <p:sp>
        <p:nvSpPr>
          <p:cNvPr id="8" name="Text Placeholder 7">
            <a:extLst>
              <a:ext uri="{FF2B5EF4-FFF2-40B4-BE49-F238E27FC236}">
                <a16:creationId xmlns:a16="http://schemas.microsoft.com/office/drawing/2014/main" id="{2ECCC1EE-168C-AB79-B9F6-B785D020C6FF}"/>
              </a:ext>
            </a:extLst>
          </p:cNvPr>
          <p:cNvSpPr>
            <a:spLocks noGrp="1"/>
          </p:cNvSpPr>
          <p:nvPr>
            <p:ph type="body" sz="quarter" idx="11"/>
          </p:nvPr>
        </p:nvSpPr>
        <p:spPr>
          <a:xfrm>
            <a:off x="4256043" y="5562600"/>
            <a:ext cx="7152687" cy="927271"/>
          </a:xfrm>
        </p:spPr>
        <p:txBody>
          <a:bodyPr/>
          <a:lstStyle/>
          <a:p>
            <a:pPr>
              <a:spcAft>
                <a:spcPts val="0"/>
              </a:spcAft>
            </a:pPr>
            <a:r>
              <a:rPr lang="en-US" dirty="0"/>
              <a:t>Michael Evans, Partner     		        mike.evans@klgates.com</a:t>
            </a:r>
          </a:p>
          <a:p>
            <a:pPr>
              <a:spcAft>
                <a:spcPts val="0"/>
              </a:spcAft>
            </a:pPr>
            <a:r>
              <a:rPr lang="en-US" dirty="0"/>
              <a:t>Mary Burke Baker, Government Affairs Counselor     mary.baker@klgates.com</a:t>
            </a:r>
          </a:p>
          <a:p>
            <a:pPr>
              <a:spcAft>
                <a:spcPts val="0"/>
              </a:spcAft>
            </a:pPr>
            <a:r>
              <a:rPr lang="en-US" dirty="0"/>
              <a:t>David Skillman, Partner      		        david.skillman@klgates.com</a:t>
            </a:r>
          </a:p>
        </p:txBody>
      </p:sp>
    </p:spTree>
    <p:extLst>
      <p:ext uri="{BB962C8B-B14F-4D97-AF65-F5344CB8AC3E}">
        <p14:creationId xmlns:p14="http://schemas.microsoft.com/office/powerpoint/2010/main" val="7061156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8836851-8D01-A404-D999-5E92482C73CD}"/>
              </a:ext>
            </a:extLst>
          </p:cNvPr>
          <p:cNvSpPr>
            <a:spLocks noGrp="1"/>
          </p:cNvSpPr>
          <p:nvPr>
            <p:ph type="ftr" sz="quarter" idx="14"/>
          </p:nvPr>
        </p:nvSpPr>
        <p:spPr/>
        <p:txBody>
          <a:bodyPr/>
          <a:lstStyle/>
          <a:p>
            <a:pPr>
              <a:defRPr/>
            </a:pPr>
            <a:r>
              <a:rPr lang="en-US" altLang="en-US" dirty="0"/>
              <a:t>klgates.com</a:t>
            </a:r>
          </a:p>
        </p:txBody>
      </p:sp>
      <p:sp>
        <p:nvSpPr>
          <p:cNvPr id="3" name="Date Placeholder 2">
            <a:extLst>
              <a:ext uri="{FF2B5EF4-FFF2-40B4-BE49-F238E27FC236}">
                <a16:creationId xmlns:a16="http://schemas.microsoft.com/office/drawing/2014/main" id="{F4FB0DDF-7B1A-031E-8D89-45BEDCCB0E98}"/>
              </a:ext>
            </a:extLst>
          </p:cNvPr>
          <p:cNvSpPr>
            <a:spLocks noGrp="1"/>
          </p:cNvSpPr>
          <p:nvPr>
            <p:ph type="dt" sz="half" idx="15"/>
          </p:nvPr>
        </p:nvSpPr>
        <p:spPr/>
        <p:txBody>
          <a:bodyPr/>
          <a:lstStyle/>
          <a:p>
            <a:pPr>
              <a:defRPr/>
            </a:pPr>
            <a:r>
              <a:rPr lang="en-US" altLang="en-US" dirty="0"/>
              <a:t>2025</a:t>
            </a:r>
          </a:p>
        </p:txBody>
      </p:sp>
      <p:sp>
        <p:nvSpPr>
          <p:cNvPr id="4" name="Slide Number Placeholder 3">
            <a:extLst>
              <a:ext uri="{FF2B5EF4-FFF2-40B4-BE49-F238E27FC236}">
                <a16:creationId xmlns:a16="http://schemas.microsoft.com/office/drawing/2014/main" id="{FE263410-3EE1-CC2E-E462-C21E0766E91E}"/>
              </a:ext>
            </a:extLst>
          </p:cNvPr>
          <p:cNvSpPr>
            <a:spLocks noGrp="1"/>
          </p:cNvSpPr>
          <p:nvPr>
            <p:ph type="sldNum" sz="quarter" idx="16"/>
          </p:nvPr>
        </p:nvSpPr>
        <p:spPr/>
        <p:txBody>
          <a:bodyPr/>
          <a:lstStyle/>
          <a:p>
            <a:pPr>
              <a:defRPr/>
            </a:pPr>
            <a:fld id="{F6C52ABF-3520-460E-8D10-D8087401F00B}" type="slidenum">
              <a:rPr lang="en-US" altLang="en-US" smtClean="0"/>
              <a:pPr>
                <a:defRPr/>
              </a:pPr>
              <a:t>9</a:t>
            </a:fld>
            <a:endParaRPr lang="en-US" altLang="en-US" dirty="0"/>
          </a:p>
        </p:txBody>
      </p:sp>
      <p:sp>
        <p:nvSpPr>
          <p:cNvPr id="5" name="Title 4">
            <a:extLst>
              <a:ext uri="{FF2B5EF4-FFF2-40B4-BE49-F238E27FC236}">
                <a16:creationId xmlns:a16="http://schemas.microsoft.com/office/drawing/2014/main" id="{E19369B1-5DAB-B3F1-2B84-CA0B8935A86F}"/>
              </a:ext>
            </a:extLst>
          </p:cNvPr>
          <p:cNvSpPr>
            <a:spLocks noGrp="1"/>
          </p:cNvSpPr>
          <p:nvPr>
            <p:ph type="title"/>
          </p:nvPr>
        </p:nvSpPr>
        <p:spPr/>
        <p:txBody>
          <a:bodyPr>
            <a:normAutofit fontScale="90000"/>
          </a:bodyPr>
          <a:lstStyle/>
          <a:p>
            <a:r>
              <a:rPr lang="en-US" dirty="0"/>
              <a:t>Effective Control </a:t>
            </a:r>
          </a:p>
        </p:txBody>
      </p:sp>
      <p:sp>
        <p:nvSpPr>
          <p:cNvPr id="6" name="Text Placeholder 5">
            <a:extLst>
              <a:ext uri="{FF2B5EF4-FFF2-40B4-BE49-F238E27FC236}">
                <a16:creationId xmlns:a16="http://schemas.microsoft.com/office/drawing/2014/main" id="{BB24F944-6B2B-0038-153B-2A4830EFBBFB}"/>
              </a:ext>
            </a:extLst>
          </p:cNvPr>
          <p:cNvSpPr>
            <a:spLocks noGrp="1"/>
          </p:cNvSpPr>
          <p:nvPr>
            <p:ph type="body" sz="quarter" idx="17"/>
          </p:nvPr>
        </p:nvSpPr>
        <p:spPr/>
        <p:txBody>
          <a:bodyPr>
            <a:normAutofit lnSpcReduction="10000"/>
          </a:bodyPr>
          <a:lstStyle/>
          <a:p>
            <a:pPr marL="342900" indent="-342900">
              <a:buFont typeface="Arial" panose="020B0604020202020204" pitchFamily="34" charset="0"/>
              <a:buChar char="•"/>
            </a:pPr>
            <a:r>
              <a:rPr lang="en-US" dirty="0"/>
              <a:t>In general, effective control means an agreement that gives a contractual counterparty “specific authority over key aspects of the production of eligible components, energy generation in a qualified facility, or energy storage.”</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An entity also is an FIE if:</a:t>
            </a:r>
          </a:p>
          <a:p>
            <a:pPr marL="1028700" lvl="1" indent="-342900">
              <a:buFont typeface="Arial" panose="020B0604020202020204" pitchFamily="34" charset="0"/>
              <a:buChar char="•"/>
            </a:pPr>
            <a:r>
              <a:rPr lang="en-US" dirty="0"/>
              <a:t>It has made a payment to an SFE which entitles the SFE to have effective control over—</a:t>
            </a:r>
          </a:p>
          <a:p>
            <a:pPr marL="1485900" lvl="2" indent="-342900">
              <a:buFont typeface="Arial" panose="020B0604020202020204" pitchFamily="34" charset="0"/>
              <a:buChar char="•"/>
            </a:pPr>
            <a:r>
              <a:rPr lang="en-US" dirty="0"/>
              <a:t>A qualified facility</a:t>
            </a:r>
          </a:p>
          <a:p>
            <a:pPr marL="1485900" lvl="2" indent="-342900">
              <a:buFont typeface="Arial" panose="020B0604020202020204" pitchFamily="34" charset="0"/>
              <a:buChar char="•"/>
            </a:pPr>
            <a:r>
              <a:rPr lang="en-US" dirty="0"/>
              <a:t>An energy storage technology</a:t>
            </a:r>
          </a:p>
          <a:p>
            <a:pPr marL="1485900" lvl="2" indent="-342900">
              <a:buFont typeface="Arial" panose="020B0604020202020204" pitchFamily="34" charset="0"/>
              <a:buChar char="•"/>
            </a:pPr>
            <a:r>
              <a:rPr lang="en-US" dirty="0"/>
              <a:t>The extraction, processing, or recycling of a critical mineral or</a:t>
            </a:r>
          </a:p>
          <a:p>
            <a:pPr marL="1485900" lvl="2" indent="-342900">
              <a:buFont typeface="Arial" panose="020B0604020202020204" pitchFamily="34" charset="0"/>
              <a:buChar char="•"/>
            </a:pPr>
            <a:r>
              <a:rPr lang="en-US" dirty="0"/>
              <a:t>The production of a component</a:t>
            </a:r>
          </a:p>
          <a:p>
            <a:endParaRPr lang="en-US" dirty="0"/>
          </a:p>
        </p:txBody>
      </p:sp>
    </p:spTree>
    <p:extLst>
      <p:ext uri="{BB962C8B-B14F-4D97-AF65-F5344CB8AC3E}">
        <p14:creationId xmlns:p14="http://schemas.microsoft.com/office/powerpoint/2010/main" val="3380104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7D0B08-B693-4FEE-946D-8502DA6B9CE0}"/>
              </a:ext>
            </a:extLst>
          </p:cNvPr>
          <p:cNvSpPr>
            <a:spLocks noGrp="1"/>
          </p:cNvSpPr>
          <p:nvPr>
            <p:ph type="ftr" sz="quarter" idx="14"/>
          </p:nvPr>
        </p:nvSpPr>
        <p:spPr/>
        <p:txBody>
          <a:bodyPr/>
          <a:lstStyle/>
          <a:p>
            <a:pPr>
              <a:defRPr/>
            </a:pPr>
            <a:r>
              <a:rPr lang="en-US" altLang="en-US" dirty="0"/>
              <a:t>klgates.com</a:t>
            </a:r>
          </a:p>
        </p:txBody>
      </p:sp>
      <p:sp>
        <p:nvSpPr>
          <p:cNvPr id="3" name="Date Placeholder 2">
            <a:extLst>
              <a:ext uri="{FF2B5EF4-FFF2-40B4-BE49-F238E27FC236}">
                <a16:creationId xmlns:a16="http://schemas.microsoft.com/office/drawing/2014/main" id="{A7DF582C-9D15-E4D4-769E-00587940D2E5}"/>
              </a:ext>
            </a:extLst>
          </p:cNvPr>
          <p:cNvSpPr>
            <a:spLocks noGrp="1"/>
          </p:cNvSpPr>
          <p:nvPr>
            <p:ph type="dt" sz="half" idx="15"/>
          </p:nvPr>
        </p:nvSpPr>
        <p:spPr/>
        <p:txBody>
          <a:bodyPr/>
          <a:lstStyle/>
          <a:p>
            <a:pPr>
              <a:defRPr/>
            </a:pPr>
            <a:r>
              <a:rPr lang="en-US" altLang="en-US" dirty="0"/>
              <a:t>2025</a:t>
            </a:r>
          </a:p>
        </p:txBody>
      </p:sp>
      <p:sp>
        <p:nvSpPr>
          <p:cNvPr id="4" name="Slide Number Placeholder 3">
            <a:extLst>
              <a:ext uri="{FF2B5EF4-FFF2-40B4-BE49-F238E27FC236}">
                <a16:creationId xmlns:a16="http://schemas.microsoft.com/office/drawing/2014/main" id="{F018D30B-DE48-564C-9635-849F67FBDD6B}"/>
              </a:ext>
            </a:extLst>
          </p:cNvPr>
          <p:cNvSpPr>
            <a:spLocks noGrp="1"/>
          </p:cNvSpPr>
          <p:nvPr>
            <p:ph type="sldNum" sz="quarter" idx="16"/>
          </p:nvPr>
        </p:nvSpPr>
        <p:spPr/>
        <p:txBody>
          <a:bodyPr/>
          <a:lstStyle/>
          <a:p>
            <a:pPr>
              <a:defRPr/>
            </a:pPr>
            <a:fld id="{F6C52ABF-3520-460E-8D10-D8087401F00B}" type="slidenum">
              <a:rPr lang="en-US" altLang="en-US" smtClean="0"/>
              <a:pPr>
                <a:defRPr/>
              </a:pPr>
              <a:t>10</a:t>
            </a:fld>
            <a:endParaRPr lang="en-US" altLang="en-US" dirty="0"/>
          </a:p>
        </p:txBody>
      </p:sp>
      <p:sp>
        <p:nvSpPr>
          <p:cNvPr id="5" name="Title 4">
            <a:extLst>
              <a:ext uri="{FF2B5EF4-FFF2-40B4-BE49-F238E27FC236}">
                <a16:creationId xmlns:a16="http://schemas.microsoft.com/office/drawing/2014/main" id="{B11651CC-D674-5C6A-2B09-D36968CF08AC}"/>
              </a:ext>
            </a:extLst>
          </p:cNvPr>
          <p:cNvSpPr>
            <a:spLocks noGrp="1"/>
          </p:cNvSpPr>
          <p:nvPr>
            <p:ph type="title"/>
          </p:nvPr>
        </p:nvSpPr>
        <p:spPr/>
        <p:txBody>
          <a:bodyPr>
            <a:normAutofit fontScale="90000"/>
          </a:bodyPr>
          <a:lstStyle/>
          <a:p>
            <a:r>
              <a:rPr lang="en-US" dirty="0"/>
              <a:t>Effective Control (continued)</a:t>
            </a:r>
          </a:p>
        </p:txBody>
      </p:sp>
      <p:sp>
        <p:nvSpPr>
          <p:cNvPr id="6" name="Text Placeholder 5">
            <a:extLst>
              <a:ext uri="{FF2B5EF4-FFF2-40B4-BE49-F238E27FC236}">
                <a16:creationId xmlns:a16="http://schemas.microsoft.com/office/drawing/2014/main" id="{2DA932BA-34D3-72C4-3D5D-288FE11A880A}"/>
              </a:ext>
            </a:extLst>
          </p:cNvPr>
          <p:cNvSpPr>
            <a:spLocks noGrp="1"/>
          </p:cNvSpPr>
          <p:nvPr>
            <p:ph type="body" sz="quarter" idx="17"/>
          </p:nvPr>
        </p:nvSpPr>
        <p:spPr/>
        <p:txBody>
          <a:bodyPr/>
          <a:lstStyle/>
          <a:p>
            <a:pPr marL="342900" indent="-342900">
              <a:buFont typeface="Arial" panose="020B0604020202020204" pitchFamily="34" charset="0"/>
              <a:buChar char="•"/>
            </a:pPr>
            <a:r>
              <a:rPr lang="en-US" dirty="0"/>
              <a:t>More specifically, prior to the issuance of guidance, EC means the unrestricted contractual right of a counterparty to control—</a:t>
            </a:r>
          </a:p>
          <a:p>
            <a:pPr marL="1028700" lvl="1" indent="-342900">
              <a:buFont typeface="Arial" panose="020B0604020202020204" pitchFamily="34" charset="0"/>
              <a:buChar char="•"/>
            </a:pPr>
            <a:r>
              <a:rPr lang="en-US" dirty="0"/>
              <a:t>The amount or timing of the production of components</a:t>
            </a:r>
          </a:p>
          <a:p>
            <a:pPr marL="1028700" lvl="1" indent="-342900">
              <a:buFont typeface="Arial" panose="020B0604020202020204" pitchFamily="34" charset="0"/>
              <a:buChar char="•"/>
            </a:pPr>
            <a:r>
              <a:rPr lang="en-US" dirty="0"/>
              <a:t>The amount or timing of the production or storage of electricity</a:t>
            </a:r>
          </a:p>
          <a:p>
            <a:pPr marL="1028700" lvl="1" indent="-342900">
              <a:buFont typeface="Arial" panose="020B0604020202020204" pitchFamily="34" charset="0"/>
              <a:buChar char="•"/>
            </a:pPr>
            <a:r>
              <a:rPr lang="en-US" dirty="0"/>
              <a:t>The use of components</a:t>
            </a:r>
          </a:p>
          <a:p>
            <a:pPr marL="1028700" lvl="1" indent="-342900">
              <a:buFont typeface="Arial" panose="020B0604020202020204" pitchFamily="34" charset="0"/>
              <a:buChar char="•"/>
            </a:pPr>
            <a:r>
              <a:rPr lang="en-US" dirty="0"/>
              <a:t>The purchase or use of output</a:t>
            </a:r>
          </a:p>
          <a:p>
            <a:pPr marL="1028700" lvl="1" indent="-342900">
              <a:buFont typeface="Arial" panose="020B0604020202020204" pitchFamily="34" charset="0"/>
              <a:buChar char="•"/>
            </a:pPr>
            <a:r>
              <a:rPr lang="en-US" dirty="0"/>
              <a:t>Access to data, a site, or personnel</a:t>
            </a:r>
          </a:p>
          <a:p>
            <a:pPr marL="1028700" lvl="1" indent="-342900">
              <a:buFont typeface="Arial" panose="020B0604020202020204" pitchFamily="34" charset="0"/>
              <a:buChar char="•"/>
            </a:pPr>
            <a:r>
              <a:rPr lang="en-US" dirty="0"/>
              <a:t>Maintenance, repair, or operations</a:t>
            </a:r>
          </a:p>
          <a:p>
            <a:endParaRPr lang="en-US" dirty="0"/>
          </a:p>
        </p:txBody>
      </p:sp>
    </p:spTree>
    <p:extLst>
      <p:ext uri="{BB962C8B-B14F-4D97-AF65-F5344CB8AC3E}">
        <p14:creationId xmlns:p14="http://schemas.microsoft.com/office/powerpoint/2010/main" val="992009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3F12FE-18CA-90E1-C9F0-A807AFF0EC71}"/>
              </a:ext>
            </a:extLst>
          </p:cNvPr>
          <p:cNvSpPr>
            <a:spLocks noGrp="1"/>
          </p:cNvSpPr>
          <p:nvPr>
            <p:ph type="ftr" sz="quarter" idx="14"/>
          </p:nvPr>
        </p:nvSpPr>
        <p:spPr/>
        <p:txBody>
          <a:bodyPr/>
          <a:lstStyle/>
          <a:p>
            <a:pPr>
              <a:defRPr/>
            </a:pPr>
            <a:r>
              <a:rPr lang="en-US" altLang="en-US" dirty="0"/>
              <a:t>klgates.com</a:t>
            </a:r>
          </a:p>
        </p:txBody>
      </p:sp>
      <p:sp>
        <p:nvSpPr>
          <p:cNvPr id="3" name="Date Placeholder 2">
            <a:extLst>
              <a:ext uri="{FF2B5EF4-FFF2-40B4-BE49-F238E27FC236}">
                <a16:creationId xmlns:a16="http://schemas.microsoft.com/office/drawing/2014/main" id="{31316311-75B1-8A2D-49E3-4AB94DC594C4}"/>
              </a:ext>
            </a:extLst>
          </p:cNvPr>
          <p:cNvSpPr>
            <a:spLocks noGrp="1"/>
          </p:cNvSpPr>
          <p:nvPr>
            <p:ph type="dt" sz="half" idx="15"/>
          </p:nvPr>
        </p:nvSpPr>
        <p:spPr/>
        <p:txBody>
          <a:bodyPr/>
          <a:lstStyle/>
          <a:p>
            <a:pPr>
              <a:defRPr/>
            </a:pPr>
            <a:r>
              <a:rPr lang="en-US" altLang="en-US" dirty="0"/>
              <a:t>2025</a:t>
            </a:r>
          </a:p>
        </p:txBody>
      </p:sp>
      <p:sp>
        <p:nvSpPr>
          <p:cNvPr id="4" name="Slide Number Placeholder 3">
            <a:extLst>
              <a:ext uri="{FF2B5EF4-FFF2-40B4-BE49-F238E27FC236}">
                <a16:creationId xmlns:a16="http://schemas.microsoft.com/office/drawing/2014/main" id="{97ADE41A-963A-B8F4-0334-9B5965155024}"/>
              </a:ext>
            </a:extLst>
          </p:cNvPr>
          <p:cNvSpPr>
            <a:spLocks noGrp="1"/>
          </p:cNvSpPr>
          <p:nvPr>
            <p:ph type="sldNum" sz="quarter" idx="16"/>
          </p:nvPr>
        </p:nvSpPr>
        <p:spPr/>
        <p:txBody>
          <a:bodyPr/>
          <a:lstStyle/>
          <a:p>
            <a:pPr>
              <a:defRPr/>
            </a:pPr>
            <a:fld id="{F6C52ABF-3520-460E-8D10-D8087401F00B}" type="slidenum">
              <a:rPr lang="en-US" altLang="en-US" smtClean="0"/>
              <a:pPr>
                <a:defRPr/>
              </a:pPr>
              <a:t>11</a:t>
            </a:fld>
            <a:endParaRPr lang="en-US" altLang="en-US" dirty="0"/>
          </a:p>
        </p:txBody>
      </p:sp>
      <p:sp>
        <p:nvSpPr>
          <p:cNvPr id="5" name="Title 4">
            <a:extLst>
              <a:ext uri="{FF2B5EF4-FFF2-40B4-BE49-F238E27FC236}">
                <a16:creationId xmlns:a16="http://schemas.microsoft.com/office/drawing/2014/main" id="{7F670F8E-FE9E-8858-8DC0-674C2BD62798}"/>
              </a:ext>
            </a:extLst>
          </p:cNvPr>
          <p:cNvSpPr>
            <a:spLocks noGrp="1"/>
          </p:cNvSpPr>
          <p:nvPr>
            <p:ph type="title"/>
          </p:nvPr>
        </p:nvSpPr>
        <p:spPr/>
        <p:txBody>
          <a:bodyPr>
            <a:normAutofit fontScale="90000"/>
          </a:bodyPr>
          <a:lstStyle/>
          <a:p>
            <a:r>
              <a:rPr lang="en-US" dirty="0"/>
              <a:t>Special Rules</a:t>
            </a:r>
          </a:p>
        </p:txBody>
      </p:sp>
      <p:sp>
        <p:nvSpPr>
          <p:cNvPr id="6" name="Text Placeholder 5">
            <a:extLst>
              <a:ext uri="{FF2B5EF4-FFF2-40B4-BE49-F238E27FC236}">
                <a16:creationId xmlns:a16="http://schemas.microsoft.com/office/drawing/2014/main" id="{7C16A19C-0028-BDE1-FD92-62C3AF31EC92}"/>
              </a:ext>
            </a:extLst>
          </p:cNvPr>
          <p:cNvSpPr>
            <a:spLocks noGrp="1"/>
          </p:cNvSpPr>
          <p:nvPr>
            <p:ph type="body" sz="quarter" idx="17"/>
          </p:nvPr>
        </p:nvSpPr>
        <p:spPr/>
        <p:txBody>
          <a:bodyPr>
            <a:normAutofit/>
          </a:bodyPr>
          <a:lstStyle/>
          <a:p>
            <a:pPr marL="342900" indent="-342900">
              <a:buFont typeface="Arial" panose="020B0604020202020204" pitchFamily="34" charset="0"/>
              <a:buChar char="•"/>
            </a:pPr>
            <a:r>
              <a:rPr lang="en-US" sz="2800" dirty="0"/>
              <a:t>Licensing for IP that gives the counterparty control over:</a:t>
            </a:r>
          </a:p>
          <a:p>
            <a:pPr marL="1028700" lvl="1" indent="-342900">
              <a:buFont typeface="Arial" panose="020B0604020202020204" pitchFamily="34" charset="0"/>
              <a:buChar char="•"/>
            </a:pPr>
            <a:r>
              <a:rPr lang="en-US" sz="2800" dirty="0"/>
              <a:t>Sourcing</a:t>
            </a:r>
          </a:p>
          <a:p>
            <a:pPr marL="1028700" lvl="1" indent="-342900">
              <a:buFont typeface="Arial" panose="020B0604020202020204" pitchFamily="34" charset="0"/>
              <a:buChar char="•"/>
            </a:pPr>
            <a:r>
              <a:rPr lang="en-US" sz="2800" dirty="0"/>
              <a:t>Operations</a:t>
            </a:r>
          </a:p>
          <a:p>
            <a:pPr marL="1028700" lvl="1" indent="-342900">
              <a:buFont typeface="Arial" panose="020B0604020202020204" pitchFamily="34" charset="0"/>
              <a:buChar char="•"/>
            </a:pPr>
            <a:r>
              <a:rPr lang="en-US" sz="2800" dirty="0"/>
              <a:t>How to use IP, access to IP, or unusual time parameters</a:t>
            </a:r>
          </a:p>
          <a:p>
            <a:pPr marL="1028700" lvl="1" indent="-342900">
              <a:buFont typeface="Arial" panose="020B0604020202020204" pitchFamily="34" charset="0"/>
              <a:buChar char="•"/>
            </a:pPr>
            <a:r>
              <a:rPr lang="en-US" sz="2800" dirty="0"/>
              <a:t>Exception for bona fide purchases of IP</a:t>
            </a:r>
          </a:p>
          <a:p>
            <a:pPr marL="342900" indent="-342900">
              <a:buFont typeface="Arial" panose="020B0604020202020204" pitchFamily="34" charset="0"/>
              <a:buChar char="•"/>
            </a:pPr>
            <a:r>
              <a:rPr lang="en-US" sz="2800" dirty="0"/>
              <a:t>Publicly traded entities (but several exceptions)</a:t>
            </a:r>
          </a:p>
        </p:txBody>
      </p:sp>
    </p:spTree>
    <p:extLst>
      <p:ext uri="{BB962C8B-B14F-4D97-AF65-F5344CB8AC3E}">
        <p14:creationId xmlns:p14="http://schemas.microsoft.com/office/powerpoint/2010/main" val="392454469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C821FC5-8006-F010-D2A5-5E2455CEFE53}"/>
              </a:ext>
            </a:extLst>
          </p:cNvPr>
          <p:cNvSpPr>
            <a:spLocks noGrp="1"/>
          </p:cNvSpPr>
          <p:nvPr>
            <p:ph type="ftr" sz="quarter" idx="14"/>
          </p:nvPr>
        </p:nvSpPr>
        <p:spPr/>
        <p:txBody>
          <a:bodyPr/>
          <a:lstStyle/>
          <a:p>
            <a:pPr>
              <a:defRPr/>
            </a:pPr>
            <a:r>
              <a:rPr lang="en-US" altLang="en-US"/>
              <a:t>klgates.com</a:t>
            </a:r>
            <a:endParaRPr lang="en-US" altLang="en-US" dirty="0"/>
          </a:p>
        </p:txBody>
      </p:sp>
      <p:sp>
        <p:nvSpPr>
          <p:cNvPr id="3" name="Date Placeholder 2">
            <a:extLst>
              <a:ext uri="{FF2B5EF4-FFF2-40B4-BE49-F238E27FC236}">
                <a16:creationId xmlns:a16="http://schemas.microsoft.com/office/drawing/2014/main" id="{CB1377D6-6AA3-C7A5-6958-FDEB1EF1BDF5}"/>
              </a:ext>
            </a:extLst>
          </p:cNvPr>
          <p:cNvSpPr>
            <a:spLocks noGrp="1"/>
          </p:cNvSpPr>
          <p:nvPr>
            <p:ph type="dt" sz="half" idx="15"/>
          </p:nvPr>
        </p:nvSpPr>
        <p:spPr/>
        <p:txBody>
          <a:bodyPr/>
          <a:lstStyle/>
          <a:p>
            <a:pPr>
              <a:defRPr/>
            </a:pPr>
            <a:r>
              <a:rPr lang="en-US" altLang="en-US"/>
              <a:t>2025</a:t>
            </a:r>
            <a:endParaRPr lang="en-US" altLang="en-US" dirty="0"/>
          </a:p>
        </p:txBody>
      </p:sp>
      <p:sp>
        <p:nvSpPr>
          <p:cNvPr id="4" name="Slide Number Placeholder 3">
            <a:extLst>
              <a:ext uri="{FF2B5EF4-FFF2-40B4-BE49-F238E27FC236}">
                <a16:creationId xmlns:a16="http://schemas.microsoft.com/office/drawing/2014/main" id="{6A8BC442-07C1-0436-3E34-D4787E50F7CA}"/>
              </a:ext>
            </a:extLst>
          </p:cNvPr>
          <p:cNvSpPr>
            <a:spLocks noGrp="1"/>
          </p:cNvSpPr>
          <p:nvPr>
            <p:ph type="sldNum" sz="quarter" idx="16"/>
          </p:nvPr>
        </p:nvSpPr>
        <p:spPr/>
        <p:txBody>
          <a:bodyPr/>
          <a:lstStyle/>
          <a:p>
            <a:pPr>
              <a:defRPr/>
            </a:pPr>
            <a:fld id="{F6C52ABF-3520-460E-8D10-D8087401F00B}" type="slidenum">
              <a:rPr lang="en-US" altLang="en-US" smtClean="0"/>
              <a:pPr>
                <a:defRPr/>
              </a:pPr>
              <a:t>12</a:t>
            </a:fld>
            <a:endParaRPr lang="en-US" altLang="en-US" dirty="0"/>
          </a:p>
        </p:txBody>
      </p:sp>
      <p:sp>
        <p:nvSpPr>
          <p:cNvPr id="5" name="Title 4">
            <a:extLst>
              <a:ext uri="{FF2B5EF4-FFF2-40B4-BE49-F238E27FC236}">
                <a16:creationId xmlns:a16="http://schemas.microsoft.com/office/drawing/2014/main" id="{794E2ADB-3BD7-A9CC-86FE-009A815C6D9E}"/>
              </a:ext>
            </a:extLst>
          </p:cNvPr>
          <p:cNvSpPr>
            <a:spLocks noGrp="1"/>
          </p:cNvSpPr>
          <p:nvPr>
            <p:ph type="title"/>
          </p:nvPr>
        </p:nvSpPr>
        <p:spPr/>
        <p:txBody>
          <a:bodyPr>
            <a:normAutofit fontScale="90000"/>
          </a:bodyPr>
          <a:lstStyle/>
          <a:p>
            <a:r>
              <a:rPr lang="en-US" dirty="0"/>
              <a:t>Special Rules (continued)</a:t>
            </a:r>
          </a:p>
        </p:txBody>
      </p:sp>
      <p:sp>
        <p:nvSpPr>
          <p:cNvPr id="6" name="Text Placeholder 5">
            <a:extLst>
              <a:ext uri="{FF2B5EF4-FFF2-40B4-BE49-F238E27FC236}">
                <a16:creationId xmlns:a16="http://schemas.microsoft.com/office/drawing/2014/main" id="{836181B5-B76B-5477-21C6-B69264657224}"/>
              </a:ext>
            </a:extLst>
          </p:cNvPr>
          <p:cNvSpPr>
            <a:spLocks noGrp="1"/>
          </p:cNvSpPr>
          <p:nvPr>
            <p:ph type="body" sz="quarter" idx="17"/>
          </p:nvPr>
        </p:nvSpPr>
        <p:spPr/>
        <p:txBody>
          <a:bodyPr/>
          <a:lstStyle/>
          <a:p>
            <a:pPr marL="342900" indent="-342900">
              <a:buFont typeface="Arial" panose="020B0604020202020204" pitchFamily="34" charset="0"/>
              <a:buChar char="•"/>
            </a:pPr>
            <a:r>
              <a:rPr lang="en-US" dirty="0"/>
              <a:t>Beginning of construction</a:t>
            </a:r>
          </a:p>
          <a:p>
            <a:pPr marL="1028700" lvl="1" indent="-342900">
              <a:buFont typeface="Arial" panose="020B0604020202020204" pitchFamily="34" charset="0"/>
              <a:buChar char="•"/>
            </a:pPr>
            <a:r>
              <a:rPr lang="en-US" dirty="0"/>
              <a:t>Codifies BOC guidance in place as of January 1, 2025</a:t>
            </a:r>
          </a:p>
          <a:p>
            <a:pPr marL="1028700" lvl="1" indent="-342900">
              <a:buFont typeface="Arial" panose="020B0604020202020204" pitchFamily="34" charset="0"/>
              <a:buChar char="•"/>
            </a:pPr>
            <a:r>
              <a:rPr lang="en-US" dirty="0"/>
              <a:t>IRS Notice 2025-42 footnote says FEOC guidance is coming; unclear if that is limited to PFE or also BOC, generally in response to July 7 Executive Order</a:t>
            </a:r>
          </a:p>
          <a:p>
            <a:pPr marL="1028700" lvl="1" indent="-342900">
              <a:buFont typeface="Arial" panose="020B0604020202020204" pitchFamily="34" charset="0"/>
              <a:buChar char="•"/>
            </a:pPr>
            <a:r>
              <a:rPr lang="en-US" dirty="0"/>
              <a:t>Note that IRS Notice 2025-42 is applicable only to wind and solar:</a:t>
            </a:r>
          </a:p>
          <a:p>
            <a:pPr marL="1485900" lvl="2" indent="-342900">
              <a:buFont typeface="Arial" panose="020B0604020202020204" pitchFamily="34" charset="0"/>
              <a:buChar char="•"/>
            </a:pPr>
            <a:r>
              <a:rPr lang="en-US" dirty="0"/>
              <a:t>Generally, repeals 5% safe harbor</a:t>
            </a:r>
          </a:p>
          <a:p>
            <a:pPr marL="1485900" lvl="2" indent="-342900">
              <a:buFont typeface="Arial" panose="020B0604020202020204" pitchFamily="34" charset="0"/>
              <a:buChar char="•"/>
            </a:pPr>
            <a:r>
              <a:rPr lang="en-US" dirty="0"/>
              <a:t>Maintains physical work of a significant nature test</a:t>
            </a:r>
          </a:p>
          <a:p>
            <a:pPr marL="1485900" lvl="2" indent="-342900">
              <a:buFont typeface="Arial" panose="020B0604020202020204" pitchFamily="34" charset="0"/>
              <a:buChar char="•"/>
            </a:pPr>
            <a:r>
              <a:rPr lang="en-US" dirty="0"/>
              <a:t>Maintain 4-year continuity of construction safe harbor</a:t>
            </a:r>
          </a:p>
        </p:txBody>
      </p:sp>
    </p:spTree>
    <p:extLst>
      <p:ext uri="{BB962C8B-B14F-4D97-AF65-F5344CB8AC3E}">
        <p14:creationId xmlns:p14="http://schemas.microsoft.com/office/powerpoint/2010/main" val="16577475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a:extLst>
              <a:ext uri="{FF2B5EF4-FFF2-40B4-BE49-F238E27FC236}">
                <a16:creationId xmlns:a16="http://schemas.microsoft.com/office/drawing/2014/main" id="{BB2E36A7-58E5-01B9-7F2D-6A09537AB9E7}"/>
              </a:ext>
            </a:extLst>
          </p:cNvPr>
          <p:cNvSpPr>
            <a:spLocks noGrp="1"/>
          </p:cNvSpPr>
          <p:nvPr>
            <p:ph type="ftr" sz="quarter" idx="14"/>
          </p:nvPr>
        </p:nvSpPr>
        <p:spPr/>
        <p:txBody>
          <a:bodyPr/>
          <a:lstStyle/>
          <a:p>
            <a:pPr>
              <a:defRPr/>
            </a:pPr>
            <a:r>
              <a:rPr lang="en-US" altLang="en-US"/>
              <a:t>klgates.com</a:t>
            </a:r>
            <a:endParaRPr lang="en-US" altLang="en-US" dirty="0"/>
          </a:p>
        </p:txBody>
      </p:sp>
      <p:sp>
        <p:nvSpPr>
          <p:cNvPr id="4" name="Date Placeholder 3">
            <a:extLst>
              <a:ext uri="{FF2B5EF4-FFF2-40B4-BE49-F238E27FC236}">
                <a16:creationId xmlns:a16="http://schemas.microsoft.com/office/drawing/2014/main" id="{CEF84501-9D23-DD0C-856F-D4AD6CC0329D}"/>
              </a:ext>
            </a:extLst>
          </p:cNvPr>
          <p:cNvSpPr>
            <a:spLocks noGrp="1"/>
          </p:cNvSpPr>
          <p:nvPr>
            <p:ph type="dt" sz="half" idx="15"/>
          </p:nvPr>
        </p:nvSpPr>
        <p:spPr/>
        <p:txBody>
          <a:bodyPr/>
          <a:lstStyle/>
          <a:p>
            <a:pPr>
              <a:defRPr/>
            </a:pPr>
            <a:r>
              <a:rPr lang="en-US" altLang="en-US"/>
              <a:t>2025</a:t>
            </a:r>
            <a:endParaRPr lang="en-US" altLang="en-US" dirty="0"/>
          </a:p>
        </p:txBody>
      </p:sp>
      <p:sp>
        <p:nvSpPr>
          <p:cNvPr id="5" name="Slide Number Placeholder 4">
            <a:extLst>
              <a:ext uri="{FF2B5EF4-FFF2-40B4-BE49-F238E27FC236}">
                <a16:creationId xmlns:a16="http://schemas.microsoft.com/office/drawing/2014/main" id="{2A42CBAB-B7B1-C813-9A9F-D33D8570ED6A}"/>
              </a:ext>
            </a:extLst>
          </p:cNvPr>
          <p:cNvSpPr>
            <a:spLocks noGrp="1"/>
          </p:cNvSpPr>
          <p:nvPr>
            <p:ph type="sldNum" sz="quarter" idx="16"/>
          </p:nvPr>
        </p:nvSpPr>
        <p:spPr/>
        <p:txBody>
          <a:bodyPr/>
          <a:lstStyle/>
          <a:p>
            <a:pPr>
              <a:defRPr/>
            </a:pPr>
            <a:fld id="{ACBAD367-0227-4B3F-8BF8-6CC5765D9467}" type="slidenum">
              <a:rPr lang="en-US" altLang="en-US" smtClean="0"/>
              <a:pPr>
                <a:defRPr/>
              </a:pPr>
              <a:t>13</a:t>
            </a:fld>
            <a:endParaRPr lang="en-US" altLang="en-US" dirty="0"/>
          </a:p>
        </p:txBody>
      </p:sp>
      <p:sp>
        <p:nvSpPr>
          <p:cNvPr id="2" name="Title 1">
            <a:extLst>
              <a:ext uri="{FF2B5EF4-FFF2-40B4-BE49-F238E27FC236}">
                <a16:creationId xmlns:a16="http://schemas.microsoft.com/office/drawing/2014/main" id="{98C23A0E-89FB-9782-487C-0864176ABA2E}"/>
              </a:ext>
            </a:extLst>
          </p:cNvPr>
          <p:cNvSpPr>
            <a:spLocks noGrp="1"/>
          </p:cNvSpPr>
          <p:nvPr>
            <p:ph type="title"/>
          </p:nvPr>
        </p:nvSpPr>
        <p:spPr/>
        <p:txBody>
          <a:bodyPr>
            <a:normAutofit fontScale="90000"/>
          </a:bodyPr>
          <a:lstStyle/>
          <a:p>
            <a:r>
              <a:rPr lang="en-US" dirty="0"/>
              <a:t>Beginning of Construction</a:t>
            </a:r>
          </a:p>
        </p:txBody>
      </p:sp>
      <p:sp>
        <p:nvSpPr>
          <p:cNvPr id="6" name="Text Placeholder 5">
            <a:extLst>
              <a:ext uri="{FF2B5EF4-FFF2-40B4-BE49-F238E27FC236}">
                <a16:creationId xmlns:a16="http://schemas.microsoft.com/office/drawing/2014/main" id="{B1989B31-C7E1-D947-772C-B8B4B44C72F9}"/>
              </a:ext>
            </a:extLst>
          </p:cNvPr>
          <p:cNvSpPr>
            <a:spLocks noGrp="1"/>
          </p:cNvSpPr>
          <p:nvPr>
            <p:ph type="body" sz="quarter" idx="17"/>
          </p:nvPr>
        </p:nvSpPr>
        <p:spPr/>
        <p:txBody>
          <a:bodyPr/>
          <a:lstStyle/>
          <a:p>
            <a:r>
              <a:rPr lang="en-US" dirty="0"/>
              <a:t>“For purposes of applying any provision under this paragraph, the beginning of construction with respect to any property shall be determined pursuant to rules similar to the rules under Internal Revenue Notice 2013-29 (as well as any subsequently issued guidance clarifying, modifying, or updating either such notice) as in effect on January 1, 2025.”</a:t>
            </a:r>
          </a:p>
          <a:p>
            <a:endParaRPr lang="en-US" dirty="0"/>
          </a:p>
          <a:p>
            <a:r>
              <a:rPr lang="en-US" dirty="0"/>
              <a:t>						- New Tax Code section 7701(a)(51)(J)</a:t>
            </a:r>
          </a:p>
        </p:txBody>
      </p:sp>
    </p:spTree>
    <p:extLst>
      <p:ext uri="{BB962C8B-B14F-4D97-AF65-F5344CB8AC3E}">
        <p14:creationId xmlns:p14="http://schemas.microsoft.com/office/powerpoint/2010/main" val="2988416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A7611CE-51A6-0D6C-0E67-841AD708D44E}"/>
              </a:ext>
            </a:extLst>
          </p:cNvPr>
          <p:cNvSpPr>
            <a:spLocks noGrp="1"/>
          </p:cNvSpPr>
          <p:nvPr>
            <p:ph type="ftr" sz="quarter" idx="14"/>
          </p:nvPr>
        </p:nvSpPr>
        <p:spPr/>
        <p:txBody>
          <a:bodyPr/>
          <a:lstStyle/>
          <a:p>
            <a:pPr>
              <a:defRPr/>
            </a:pPr>
            <a:r>
              <a:rPr lang="en-US" altLang="en-US"/>
              <a:t>klgates.com</a:t>
            </a:r>
            <a:endParaRPr lang="en-US" altLang="en-US" dirty="0"/>
          </a:p>
        </p:txBody>
      </p:sp>
      <p:sp>
        <p:nvSpPr>
          <p:cNvPr id="3" name="Date Placeholder 2">
            <a:extLst>
              <a:ext uri="{FF2B5EF4-FFF2-40B4-BE49-F238E27FC236}">
                <a16:creationId xmlns:a16="http://schemas.microsoft.com/office/drawing/2014/main" id="{F1B51AD7-FDDC-3AA8-A6BD-656383161A41}"/>
              </a:ext>
            </a:extLst>
          </p:cNvPr>
          <p:cNvSpPr>
            <a:spLocks noGrp="1"/>
          </p:cNvSpPr>
          <p:nvPr>
            <p:ph type="dt" sz="half" idx="15"/>
          </p:nvPr>
        </p:nvSpPr>
        <p:spPr/>
        <p:txBody>
          <a:bodyPr/>
          <a:lstStyle/>
          <a:p>
            <a:pPr>
              <a:defRPr/>
            </a:pPr>
            <a:r>
              <a:rPr lang="en-US" altLang="en-US"/>
              <a:t>2025</a:t>
            </a:r>
            <a:endParaRPr lang="en-US" altLang="en-US" dirty="0"/>
          </a:p>
        </p:txBody>
      </p:sp>
      <p:sp>
        <p:nvSpPr>
          <p:cNvPr id="4" name="Slide Number Placeholder 3">
            <a:extLst>
              <a:ext uri="{FF2B5EF4-FFF2-40B4-BE49-F238E27FC236}">
                <a16:creationId xmlns:a16="http://schemas.microsoft.com/office/drawing/2014/main" id="{8F6E447D-0466-A6FF-806B-D5D9B26D8AAF}"/>
              </a:ext>
            </a:extLst>
          </p:cNvPr>
          <p:cNvSpPr>
            <a:spLocks noGrp="1"/>
          </p:cNvSpPr>
          <p:nvPr>
            <p:ph type="sldNum" sz="quarter" idx="16"/>
          </p:nvPr>
        </p:nvSpPr>
        <p:spPr/>
        <p:txBody>
          <a:bodyPr/>
          <a:lstStyle/>
          <a:p>
            <a:pPr>
              <a:defRPr/>
            </a:pPr>
            <a:fld id="{F6C52ABF-3520-460E-8D10-D8087401F00B}" type="slidenum">
              <a:rPr lang="en-US" altLang="en-US" smtClean="0"/>
              <a:pPr>
                <a:defRPr/>
              </a:pPr>
              <a:t>14</a:t>
            </a:fld>
            <a:endParaRPr lang="en-US" altLang="en-US" dirty="0"/>
          </a:p>
        </p:txBody>
      </p:sp>
      <p:sp>
        <p:nvSpPr>
          <p:cNvPr id="5" name="Title 4">
            <a:extLst>
              <a:ext uri="{FF2B5EF4-FFF2-40B4-BE49-F238E27FC236}">
                <a16:creationId xmlns:a16="http://schemas.microsoft.com/office/drawing/2014/main" id="{7B339378-037D-B79D-8D97-AA002E9BCDE8}"/>
              </a:ext>
            </a:extLst>
          </p:cNvPr>
          <p:cNvSpPr>
            <a:spLocks noGrp="1"/>
          </p:cNvSpPr>
          <p:nvPr>
            <p:ph type="title"/>
          </p:nvPr>
        </p:nvSpPr>
        <p:spPr/>
        <p:txBody>
          <a:bodyPr>
            <a:normAutofit fontScale="90000"/>
          </a:bodyPr>
          <a:lstStyle/>
          <a:p>
            <a:r>
              <a:rPr lang="en-US" dirty="0"/>
              <a:t>Timeline</a:t>
            </a:r>
          </a:p>
        </p:txBody>
      </p:sp>
      <p:sp>
        <p:nvSpPr>
          <p:cNvPr id="6" name="Text Placeholder 5">
            <a:extLst>
              <a:ext uri="{FF2B5EF4-FFF2-40B4-BE49-F238E27FC236}">
                <a16:creationId xmlns:a16="http://schemas.microsoft.com/office/drawing/2014/main" id="{F901982E-84C8-F067-45A6-7885198B99BB}"/>
              </a:ext>
            </a:extLst>
          </p:cNvPr>
          <p:cNvSpPr>
            <a:spLocks noGrp="1"/>
          </p:cNvSpPr>
          <p:nvPr>
            <p:ph type="body" sz="quarter" idx="17"/>
          </p:nvPr>
        </p:nvSpPr>
        <p:spPr/>
        <p:txBody>
          <a:bodyPr>
            <a:normAutofit fontScale="92500" lnSpcReduction="10000"/>
          </a:bodyPr>
          <a:lstStyle/>
          <a:p>
            <a:r>
              <a:rPr lang="en-US" b="1" u="sng" dirty="0"/>
              <a:t>45Y &amp; 48E:</a:t>
            </a:r>
          </a:p>
          <a:p>
            <a:pPr marL="342900" indent="-342900">
              <a:buFont typeface="Arial" panose="020B0604020202020204" pitchFamily="34" charset="0"/>
              <a:buChar char="•"/>
            </a:pPr>
            <a:r>
              <a:rPr lang="en-US" dirty="0"/>
              <a:t>For SFE/FIE, general rule is effective for taxable years beginning after date of enactment (July 4, 2025)</a:t>
            </a:r>
          </a:p>
          <a:p>
            <a:pPr marL="342900" indent="-342900">
              <a:buFont typeface="Arial" panose="020B0604020202020204" pitchFamily="34" charset="0"/>
              <a:buChar char="•"/>
            </a:pPr>
            <a:r>
              <a:rPr lang="en-US" dirty="0"/>
              <a:t>For MACR, applicable to construction beginning after December 31, 2025</a:t>
            </a:r>
          </a:p>
          <a:p>
            <a:r>
              <a:rPr lang="en-US" b="1" u="sng" dirty="0"/>
              <a:t>45X:</a:t>
            </a:r>
          </a:p>
          <a:p>
            <a:pPr marL="342900" indent="-342900">
              <a:buFont typeface="Arial" panose="020B0604020202020204" pitchFamily="34" charset="0"/>
              <a:buChar char="•"/>
            </a:pPr>
            <a:r>
              <a:rPr lang="en-US" dirty="0"/>
              <a:t>General rule is taxable years beginning after July 4, 2025</a:t>
            </a:r>
          </a:p>
          <a:p>
            <a:r>
              <a:rPr lang="en-US" b="1" u="sng" dirty="0"/>
              <a:t>45Q:</a:t>
            </a:r>
            <a:r>
              <a:rPr lang="en-US" dirty="0"/>
              <a:t> </a:t>
            </a:r>
          </a:p>
          <a:p>
            <a:pPr marL="342900" indent="-342900">
              <a:buFont typeface="Arial" panose="020B0604020202020204" pitchFamily="34" charset="0"/>
              <a:buChar char="•"/>
            </a:pPr>
            <a:r>
              <a:rPr lang="en-US" dirty="0"/>
              <a:t>SFE/FIE:  Taxable years beginning after July 4, 2025  </a:t>
            </a:r>
          </a:p>
          <a:p>
            <a:r>
              <a:rPr lang="en-US" b="1" u="sng" dirty="0"/>
              <a:t>45U/45Z:</a:t>
            </a:r>
            <a:r>
              <a:rPr lang="en-US" dirty="0"/>
              <a:t> </a:t>
            </a:r>
          </a:p>
          <a:p>
            <a:pPr marL="342900" indent="-342900">
              <a:buFont typeface="Arial" panose="020B0604020202020204" pitchFamily="34" charset="0"/>
              <a:buChar char="•"/>
            </a:pPr>
            <a:r>
              <a:rPr lang="en-US" dirty="0"/>
              <a:t>SFE:  Taxable years beginning after July 4, 2025  </a:t>
            </a:r>
          </a:p>
          <a:p>
            <a:pPr marL="342900" indent="-342900">
              <a:buFont typeface="Arial" panose="020B0604020202020204" pitchFamily="34" charset="0"/>
              <a:buChar char="•"/>
            </a:pPr>
            <a:r>
              <a:rPr lang="en-US" dirty="0"/>
              <a:t>FIE:  Taxable years that begin two years after July 4, 2025  </a:t>
            </a:r>
          </a:p>
          <a:p>
            <a:pPr marL="342900" indent="-342900">
              <a:buFont typeface="Arial" panose="020B0604020202020204" pitchFamily="34" charset="0"/>
              <a:buChar char="•"/>
            </a:pPr>
            <a:endParaRPr lang="en-US" dirty="0"/>
          </a:p>
        </p:txBody>
      </p:sp>
    </p:spTree>
    <p:extLst>
      <p:ext uri="{BB962C8B-B14F-4D97-AF65-F5344CB8AC3E}">
        <p14:creationId xmlns:p14="http://schemas.microsoft.com/office/powerpoint/2010/main" val="9716821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A2CF451-6CE7-5EA9-D30C-CD82BDFD183D}"/>
              </a:ext>
            </a:extLst>
          </p:cNvPr>
          <p:cNvSpPr>
            <a:spLocks noGrp="1"/>
          </p:cNvSpPr>
          <p:nvPr>
            <p:ph type="ftr" sz="quarter" idx="14"/>
          </p:nvPr>
        </p:nvSpPr>
        <p:spPr/>
        <p:txBody>
          <a:bodyPr/>
          <a:lstStyle/>
          <a:p>
            <a:pPr>
              <a:defRPr/>
            </a:pPr>
            <a:r>
              <a:rPr lang="en-US" altLang="en-US"/>
              <a:t>klgates.com</a:t>
            </a:r>
            <a:endParaRPr lang="en-US" altLang="en-US" dirty="0"/>
          </a:p>
        </p:txBody>
      </p:sp>
      <p:sp>
        <p:nvSpPr>
          <p:cNvPr id="3" name="Date Placeholder 2">
            <a:extLst>
              <a:ext uri="{FF2B5EF4-FFF2-40B4-BE49-F238E27FC236}">
                <a16:creationId xmlns:a16="http://schemas.microsoft.com/office/drawing/2014/main" id="{13D8CFC6-2AF8-CA54-CC25-266099D4DCAC}"/>
              </a:ext>
            </a:extLst>
          </p:cNvPr>
          <p:cNvSpPr>
            <a:spLocks noGrp="1"/>
          </p:cNvSpPr>
          <p:nvPr>
            <p:ph type="dt" sz="half" idx="15"/>
          </p:nvPr>
        </p:nvSpPr>
        <p:spPr/>
        <p:txBody>
          <a:bodyPr/>
          <a:lstStyle/>
          <a:p>
            <a:pPr>
              <a:defRPr/>
            </a:pPr>
            <a:r>
              <a:rPr lang="en-US" altLang="en-US"/>
              <a:t>2025</a:t>
            </a:r>
            <a:endParaRPr lang="en-US" altLang="en-US" dirty="0"/>
          </a:p>
        </p:txBody>
      </p:sp>
      <p:sp>
        <p:nvSpPr>
          <p:cNvPr id="4" name="Slide Number Placeholder 3">
            <a:extLst>
              <a:ext uri="{FF2B5EF4-FFF2-40B4-BE49-F238E27FC236}">
                <a16:creationId xmlns:a16="http://schemas.microsoft.com/office/drawing/2014/main" id="{57BB6C9F-A5CE-EF83-87D8-2F3978F14247}"/>
              </a:ext>
            </a:extLst>
          </p:cNvPr>
          <p:cNvSpPr>
            <a:spLocks noGrp="1"/>
          </p:cNvSpPr>
          <p:nvPr>
            <p:ph type="sldNum" sz="quarter" idx="16"/>
          </p:nvPr>
        </p:nvSpPr>
        <p:spPr/>
        <p:txBody>
          <a:bodyPr/>
          <a:lstStyle/>
          <a:p>
            <a:pPr>
              <a:defRPr/>
            </a:pPr>
            <a:fld id="{F6C52ABF-3520-460E-8D10-D8087401F00B}" type="slidenum">
              <a:rPr lang="en-US" altLang="en-US" smtClean="0"/>
              <a:pPr>
                <a:defRPr/>
              </a:pPr>
              <a:t>15</a:t>
            </a:fld>
            <a:endParaRPr lang="en-US" altLang="en-US" dirty="0"/>
          </a:p>
        </p:txBody>
      </p:sp>
      <p:sp>
        <p:nvSpPr>
          <p:cNvPr id="5" name="Title 4">
            <a:extLst>
              <a:ext uri="{FF2B5EF4-FFF2-40B4-BE49-F238E27FC236}">
                <a16:creationId xmlns:a16="http://schemas.microsoft.com/office/drawing/2014/main" id="{C6570375-5C63-11FF-5AFE-1EAA8929E6D6}"/>
              </a:ext>
            </a:extLst>
          </p:cNvPr>
          <p:cNvSpPr>
            <a:spLocks noGrp="1"/>
          </p:cNvSpPr>
          <p:nvPr>
            <p:ph type="title"/>
          </p:nvPr>
        </p:nvSpPr>
        <p:spPr/>
        <p:txBody>
          <a:bodyPr>
            <a:normAutofit fontScale="90000"/>
          </a:bodyPr>
          <a:lstStyle/>
          <a:p>
            <a:r>
              <a:rPr lang="en-US" dirty="0"/>
              <a:t>Recap</a:t>
            </a:r>
          </a:p>
        </p:txBody>
      </p:sp>
      <p:sp>
        <p:nvSpPr>
          <p:cNvPr id="6" name="Text Placeholder 5">
            <a:extLst>
              <a:ext uri="{FF2B5EF4-FFF2-40B4-BE49-F238E27FC236}">
                <a16:creationId xmlns:a16="http://schemas.microsoft.com/office/drawing/2014/main" id="{EB34FF02-0F8D-7B88-160D-17D856670217}"/>
              </a:ext>
            </a:extLst>
          </p:cNvPr>
          <p:cNvSpPr>
            <a:spLocks noGrp="1"/>
          </p:cNvSpPr>
          <p:nvPr>
            <p:ph type="body" sz="quarter" idx="17"/>
          </p:nvPr>
        </p:nvSpPr>
        <p:spPr/>
        <p:txBody>
          <a:bodyPr/>
          <a:lstStyle/>
          <a:p>
            <a:pPr marL="342900" indent="-342900">
              <a:buFont typeface="Arial" panose="020B0604020202020204" pitchFamily="34" charset="0"/>
              <a:buChar char="•"/>
            </a:pPr>
            <a:r>
              <a:rPr lang="en-US" sz="2800" dirty="0"/>
              <a:t>Prohibited Foreign Entity</a:t>
            </a:r>
          </a:p>
          <a:p>
            <a:pPr marL="1028700" lvl="1" indent="-342900">
              <a:buFont typeface="Arial" panose="020B0604020202020204" pitchFamily="34" charset="0"/>
              <a:buChar char="•"/>
            </a:pPr>
            <a:r>
              <a:rPr lang="en-US" sz="2800" dirty="0"/>
              <a:t>Specified Foreign Entity (including Foreign Controlled Entity)</a:t>
            </a:r>
          </a:p>
          <a:p>
            <a:pPr marL="1028700" lvl="1" indent="-342900">
              <a:buFont typeface="Arial" panose="020B0604020202020204" pitchFamily="34" charset="0"/>
              <a:buChar char="•"/>
            </a:pPr>
            <a:r>
              <a:rPr lang="en-US" sz="2800" dirty="0"/>
              <a:t>Foreign Influenced Entity</a:t>
            </a:r>
          </a:p>
          <a:p>
            <a:pPr marL="1485900" lvl="2" indent="-342900">
              <a:buFont typeface="Arial" panose="020B0604020202020204" pitchFamily="34" charset="0"/>
              <a:buChar char="•"/>
            </a:pPr>
            <a:r>
              <a:rPr lang="en-US" sz="2800" dirty="0"/>
              <a:t>Formal Control</a:t>
            </a:r>
          </a:p>
          <a:p>
            <a:pPr marL="1485900" lvl="2" indent="-342900">
              <a:buFont typeface="Arial" panose="020B0604020202020204" pitchFamily="34" charset="0"/>
              <a:buChar char="•"/>
            </a:pPr>
            <a:r>
              <a:rPr lang="en-US" sz="2800" dirty="0"/>
              <a:t>Effective Control</a:t>
            </a:r>
          </a:p>
          <a:p>
            <a:endParaRPr lang="en-US" dirty="0"/>
          </a:p>
        </p:txBody>
      </p:sp>
    </p:spTree>
    <p:extLst>
      <p:ext uri="{BB962C8B-B14F-4D97-AF65-F5344CB8AC3E}">
        <p14:creationId xmlns:p14="http://schemas.microsoft.com/office/powerpoint/2010/main" val="40475421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0DDD0-C8C1-7E94-016B-558770062B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F3ACB60-5856-93BA-D930-D564B2F5FE74}"/>
              </a:ext>
            </a:extLst>
          </p:cNvPr>
          <p:cNvSpPr>
            <a:spLocks noGrp="1"/>
          </p:cNvSpPr>
          <p:nvPr>
            <p:ph type="title"/>
          </p:nvPr>
        </p:nvSpPr>
        <p:spPr/>
        <p:txBody>
          <a:bodyPr>
            <a:normAutofit fontScale="90000"/>
          </a:bodyPr>
          <a:lstStyle/>
          <a:p>
            <a:r>
              <a:rPr lang="en-US" dirty="0"/>
              <a:t>Again, what is a PFE?</a:t>
            </a:r>
          </a:p>
        </p:txBody>
      </p:sp>
      <p:sp>
        <p:nvSpPr>
          <p:cNvPr id="3" name="Footer Placeholder 2">
            <a:extLst>
              <a:ext uri="{FF2B5EF4-FFF2-40B4-BE49-F238E27FC236}">
                <a16:creationId xmlns:a16="http://schemas.microsoft.com/office/drawing/2014/main" id="{FB0C7741-BF0F-84D3-6528-D4FC6DCE3198}"/>
              </a:ext>
            </a:extLst>
          </p:cNvPr>
          <p:cNvSpPr>
            <a:spLocks noGrp="1"/>
          </p:cNvSpPr>
          <p:nvPr>
            <p:ph type="ftr" sz="quarter" idx="3"/>
          </p:nvPr>
        </p:nvSpPr>
        <p:spPr/>
        <p:txBody>
          <a:bodyPr/>
          <a:lstStyle/>
          <a:p>
            <a:pPr>
              <a:defRPr/>
            </a:pPr>
            <a:r>
              <a:rPr lang="en-US" altLang="en-US" dirty="0"/>
              <a:t>klgates.com</a:t>
            </a:r>
          </a:p>
        </p:txBody>
      </p:sp>
      <p:sp>
        <p:nvSpPr>
          <p:cNvPr id="4" name="Date Placeholder 3">
            <a:extLst>
              <a:ext uri="{FF2B5EF4-FFF2-40B4-BE49-F238E27FC236}">
                <a16:creationId xmlns:a16="http://schemas.microsoft.com/office/drawing/2014/main" id="{96F9032A-796D-E0E0-9AB5-B7341FC51A1E}"/>
              </a:ext>
            </a:extLst>
          </p:cNvPr>
          <p:cNvSpPr>
            <a:spLocks noGrp="1"/>
          </p:cNvSpPr>
          <p:nvPr>
            <p:ph type="dt" sz="half" idx="2"/>
          </p:nvPr>
        </p:nvSpPr>
        <p:spPr/>
        <p:txBody>
          <a:bodyPr/>
          <a:lstStyle/>
          <a:p>
            <a:pPr>
              <a:defRPr/>
            </a:pPr>
            <a:r>
              <a:rPr lang="en-US" altLang="en-US" dirty="0"/>
              <a:t>2025</a:t>
            </a:r>
          </a:p>
        </p:txBody>
      </p:sp>
      <p:sp>
        <p:nvSpPr>
          <p:cNvPr id="5" name="Slide Number Placeholder 4">
            <a:extLst>
              <a:ext uri="{FF2B5EF4-FFF2-40B4-BE49-F238E27FC236}">
                <a16:creationId xmlns:a16="http://schemas.microsoft.com/office/drawing/2014/main" id="{24569BBA-0998-6D91-1D28-70375ED35D2B}"/>
              </a:ext>
            </a:extLst>
          </p:cNvPr>
          <p:cNvSpPr>
            <a:spLocks noGrp="1"/>
          </p:cNvSpPr>
          <p:nvPr>
            <p:ph type="sldNum" sz="quarter" idx="4"/>
          </p:nvPr>
        </p:nvSpPr>
        <p:spPr/>
        <p:txBody>
          <a:bodyPr/>
          <a:lstStyle/>
          <a:p>
            <a:pPr>
              <a:defRPr/>
            </a:pPr>
            <a:fld id="{ACBAD367-0227-4B3F-8BF8-6CC5765D9467}" type="slidenum">
              <a:rPr lang="en-US" altLang="en-US" smtClean="0"/>
              <a:pPr>
                <a:defRPr/>
              </a:pPr>
              <a:t>16</a:t>
            </a:fld>
            <a:endParaRPr lang="en-US" altLang="en-US" dirty="0"/>
          </a:p>
        </p:txBody>
      </p:sp>
      <p:cxnSp>
        <p:nvCxnSpPr>
          <p:cNvPr id="6" name="Straight Arrow Connector 5">
            <a:extLst>
              <a:ext uri="{FF2B5EF4-FFF2-40B4-BE49-F238E27FC236}">
                <a16:creationId xmlns:a16="http://schemas.microsoft.com/office/drawing/2014/main" id="{20FC6AE8-2E0E-A895-C83D-251F3335932A}"/>
              </a:ext>
            </a:extLst>
          </p:cNvPr>
          <p:cNvCxnSpPr>
            <a:cxnSpLocks/>
          </p:cNvCxnSpPr>
          <p:nvPr/>
        </p:nvCxnSpPr>
        <p:spPr>
          <a:xfrm>
            <a:off x="2622884" y="2116063"/>
            <a:ext cx="5546558" cy="9226"/>
          </a:xfrm>
          <a:prstGeom prst="straightConnector1">
            <a:avLst/>
          </a:prstGeom>
          <a:ln w="47625">
            <a:prstDash val="sysDash"/>
            <a:tailEnd type="triangle" w="lg" len="lg"/>
          </a:ln>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1B522FFD-70C3-38A3-9318-7EE0C9FA40B7}"/>
              </a:ext>
            </a:extLst>
          </p:cNvPr>
          <p:cNvSpPr txBox="1"/>
          <p:nvPr/>
        </p:nvSpPr>
        <p:spPr>
          <a:xfrm>
            <a:off x="4525022" y="730115"/>
            <a:ext cx="1236518" cy="584775"/>
          </a:xfrm>
          <a:prstGeom prst="rect">
            <a:avLst/>
          </a:prstGeom>
          <a:noFill/>
        </p:spPr>
        <p:txBody>
          <a:bodyPr wrap="square" rtlCol="0">
            <a:spAutoFit/>
          </a:bodyPr>
          <a:lstStyle/>
          <a:p>
            <a:pPr algn="ctr"/>
            <a:r>
              <a:rPr lang="en-US" sz="3200" b="1" dirty="0">
                <a:latin typeface="Trade Gothic Next" panose="020B0503040303020004" pitchFamily="34" charset="0"/>
              </a:rPr>
              <a:t>PFE</a:t>
            </a:r>
          </a:p>
        </p:txBody>
      </p:sp>
      <p:sp>
        <p:nvSpPr>
          <p:cNvPr id="8" name="TextBox 7">
            <a:extLst>
              <a:ext uri="{FF2B5EF4-FFF2-40B4-BE49-F238E27FC236}">
                <a16:creationId xmlns:a16="http://schemas.microsoft.com/office/drawing/2014/main" id="{88A6DE2D-CF15-6098-AFC6-4E01F5E46537}"/>
              </a:ext>
            </a:extLst>
          </p:cNvPr>
          <p:cNvSpPr txBox="1"/>
          <p:nvPr/>
        </p:nvSpPr>
        <p:spPr>
          <a:xfrm>
            <a:off x="1637826" y="1851603"/>
            <a:ext cx="1163782" cy="523220"/>
          </a:xfrm>
          <a:prstGeom prst="rect">
            <a:avLst/>
          </a:prstGeom>
          <a:noFill/>
        </p:spPr>
        <p:txBody>
          <a:bodyPr wrap="square" rtlCol="0">
            <a:spAutoFit/>
          </a:bodyPr>
          <a:lstStyle/>
          <a:p>
            <a:pPr algn="ctr"/>
            <a:r>
              <a:rPr lang="en-US" sz="2800" b="1" dirty="0">
                <a:solidFill>
                  <a:schemeClr val="accent6">
                    <a:lumMod val="60000"/>
                    <a:lumOff val="40000"/>
                  </a:schemeClr>
                </a:solidFill>
                <a:latin typeface="Trade Gothic Next" panose="020B0503040303020004" pitchFamily="34" charset="0"/>
              </a:rPr>
              <a:t>SFE</a:t>
            </a:r>
          </a:p>
        </p:txBody>
      </p:sp>
      <p:sp>
        <p:nvSpPr>
          <p:cNvPr id="9" name="TextBox 8">
            <a:extLst>
              <a:ext uri="{FF2B5EF4-FFF2-40B4-BE49-F238E27FC236}">
                <a16:creationId xmlns:a16="http://schemas.microsoft.com/office/drawing/2014/main" id="{FE121D28-DDE5-7507-69F4-7C1C7017F002}"/>
              </a:ext>
            </a:extLst>
          </p:cNvPr>
          <p:cNvSpPr txBox="1"/>
          <p:nvPr/>
        </p:nvSpPr>
        <p:spPr>
          <a:xfrm>
            <a:off x="7990153" y="1863679"/>
            <a:ext cx="1056409" cy="523220"/>
          </a:xfrm>
          <a:prstGeom prst="rect">
            <a:avLst/>
          </a:prstGeom>
          <a:noFill/>
        </p:spPr>
        <p:txBody>
          <a:bodyPr wrap="square" rtlCol="0">
            <a:spAutoFit/>
          </a:bodyPr>
          <a:lstStyle/>
          <a:p>
            <a:pPr algn="ctr"/>
            <a:r>
              <a:rPr lang="en-US" sz="2800" b="1" dirty="0">
                <a:solidFill>
                  <a:srgbClr val="FF0000"/>
                </a:solidFill>
                <a:latin typeface="Trade Gothic Next" panose="020B0503040303020004" pitchFamily="34" charset="0"/>
              </a:rPr>
              <a:t>FIE</a:t>
            </a:r>
          </a:p>
        </p:txBody>
      </p:sp>
      <p:sp>
        <p:nvSpPr>
          <p:cNvPr id="10" name="TextBox 9">
            <a:extLst>
              <a:ext uri="{FF2B5EF4-FFF2-40B4-BE49-F238E27FC236}">
                <a16:creationId xmlns:a16="http://schemas.microsoft.com/office/drawing/2014/main" id="{6F917413-B253-9546-01C2-FCB5C829C121}"/>
              </a:ext>
            </a:extLst>
          </p:cNvPr>
          <p:cNvSpPr txBox="1"/>
          <p:nvPr/>
        </p:nvSpPr>
        <p:spPr>
          <a:xfrm>
            <a:off x="1637826" y="4200802"/>
            <a:ext cx="3829051" cy="2000548"/>
          </a:xfrm>
          <a:prstGeom prst="rect">
            <a:avLst/>
          </a:prstGeom>
          <a:noFill/>
        </p:spPr>
        <p:txBody>
          <a:bodyPr wrap="square" rtlCol="0">
            <a:spAutoFit/>
          </a:bodyPr>
          <a:lstStyle/>
          <a:p>
            <a:pPr marL="285750" indent="-285750">
              <a:buFont typeface="Arial" panose="020B0604020202020204" pitchFamily="34" charset="0"/>
              <a:buChar char="•"/>
            </a:pPr>
            <a:r>
              <a:rPr lang="en-US" sz="1800" dirty="0">
                <a:latin typeface="Trade Gothic Next" panose="020B0503040303020004" pitchFamily="34" charset="0"/>
              </a:rPr>
              <a:t>Government of a FEOC</a:t>
            </a:r>
          </a:p>
          <a:p>
            <a:pPr marL="285750" indent="-285750">
              <a:buFont typeface="Arial" panose="020B0604020202020204" pitchFamily="34" charset="0"/>
              <a:buChar char="•"/>
            </a:pPr>
            <a:r>
              <a:rPr lang="en-US" sz="1800" dirty="0">
                <a:latin typeface="Trade Gothic Next" panose="020B0503040303020004" pitchFamily="34" charset="0"/>
              </a:rPr>
              <a:t>Agency of such government</a:t>
            </a:r>
          </a:p>
          <a:p>
            <a:pPr marL="285750" indent="-285750">
              <a:buFont typeface="Arial" panose="020B0604020202020204" pitchFamily="34" charset="0"/>
              <a:buChar char="•"/>
            </a:pPr>
            <a:r>
              <a:rPr lang="en-US" sz="1800" dirty="0">
                <a:latin typeface="Trade Gothic Next" panose="020B0503040303020004" pitchFamily="34" charset="0"/>
              </a:rPr>
              <a:t>Citizen/National of a FEOC</a:t>
            </a:r>
          </a:p>
          <a:p>
            <a:pPr marL="285750" indent="-285750">
              <a:buFont typeface="Arial" panose="020B0604020202020204" pitchFamily="34" charset="0"/>
              <a:buChar char="•"/>
            </a:pPr>
            <a:r>
              <a:rPr lang="en-US" sz="1800" dirty="0">
                <a:latin typeface="Trade Gothic Next" panose="020B0503040303020004" pitchFamily="34" charset="0"/>
              </a:rPr>
              <a:t>Entity incorporated or principal place of business in a FEOC</a:t>
            </a:r>
          </a:p>
          <a:p>
            <a:pPr marL="285750" indent="-285750">
              <a:buFont typeface="Arial" panose="020B0604020202020204" pitchFamily="34" charset="0"/>
              <a:buChar char="•"/>
            </a:pPr>
            <a:r>
              <a:rPr lang="en-US" sz="1800" dirty="0">
                <a:latin typeface="Trade Gothic Next" panose="020B0503040303020004" pitchFamily="34" charset="0"/>
              </a:rPr>
              <a:t>Entity controlled by above (&gt;50%)</a:t>
            </a:r>
          </a:p>
          <a:p>
            <a:endParaRPr lang="en-US" sz="1600" dirty="0">
              <a:latin typeface="Trade Gothic Next" panose="020B0503040303020004" pitchFamily="34" charset="0"/>
            </a:endParaRPr>
          </a:p>
        </p:txBody>
      </p:sp>
      <p:sp>
        <p:nvSpPr>
          <p:cNvPr id="11" name="TextBox 10">
            <a:extLst>
              <a:ext uri="{FF2B5EF4-FFF2-40B4-BE49-F238E27FC236}">
                <a16:creationId xmlns:a16="http://schemas.microsoft.com/office/drawing/2014/main" id="{79BCF835-C497-1819-92DC-2AD4009137AC}"/>
              </a:ext>
            </a:extLst>
          </p:cNvPr>
          <p:cNvSpPr txBox="1"/>
          <p:nvPr/>
        </p:nvSpPr>
        <p:spPr>
          <a:xfrm>
            <a:off x="5466877" y="2366573"/>
            <a:ext cx="3662796" cy="2246769"/>
          </a:xfrm>
          <a:prstGeom prst="rect">
            <a:avLst/>
          </a:prstGeom>
          <a:noFill/>
        </p:spPr>
        <p:txBody>
          <a:bodyPr wrap="square" rtlCol="0">
            <a:spAutoFit/>
          </a:bodyPr>
          <a:lstStyle/>
          <a:p>
            <a:r>
              <a:rPr lang="en-US" sz="1800" b="1" dirty="0">
                <a:latin typeface="Trade Gothic Next" panose="020B0503040303020004" pitchFamily="34" charset="0"/>
              </a:rPr>
              <a:t>         </a:t>
            </a:r>
            <a:r>
              <a:rPr lang="en-US" sz="1800" b="1" i="1" u="sng" dirty="0">
                <a:solidFill>
                  <a:srgbClr val="FF0000"/>
                </a:solidFill>
                <a:latin typeface="Trade Gothic Next" panose="020B0503040303020004" pitchFamily="34" charset="0"/>
              </a:rPr>
              <a:t>Formal Control by SFE</a:t>
            </a:r>
          </a:p>
          <a:p>
            <a:endParaRPr lang="en-US" sz="1800" b="1" u="sng" dirty="0">
              <a:latin typeface="Trade Gothic Next" panose="020B0503040303020004" pitchFamily="34" charset="0"/>
            </a:endParaRPr>
          </a:p>
          <a:p>
            <a:pPr marL="285750" indent="-285750">
              <a:buFont typeface="Arial" panose="020B0604020202020204" pitchFamily="34" charset="0"/>
              <a:buChar char="•"/>
            </a:pPr>
            <a:r>
              <a:rPr lang="en-US" sz="1800" dirty="0">
                <a:latin typeface="Trade Gothic Next" panose="020B0503040303020004" pitchFamily="34" charset="0"/>
              </a:rPr>
              <a:t>SFE authority to appoint </a:t>
            </a:r>
          </a:p>
          <a:p>
            <a:r>
              <a:rPr lang="en-US" sz="1800" dirty="0">
                <a:latin typeface="Trade Gothic Next" panose="020B0503040303020004" pitchFamily="34" charset="0"/>
              </a:rPr>
              <a:t>      officer</a:t>
            </a:r>
          </a:p>
          <a:p>
            <a:pPr marL="285750" indent="-285750">
              <a:buFont typeface="Arial" panose="020B0604020202020204" pitchFamily="34" charset="0"/>
              <a:buChar char="•"/>
            </a:pPr>
            <a:r>
              <a:rPr lang="en-US" sz="1800" dirty="0">
                <a:latin typeface="Trade Gothic Next" panose="020B0503040303020004" pitchFamily="34" charset="0"/>
              </a:rPr>
              <a:t>1 SFE owns ≥ 25%</a:t>
            </a:r>
          </a:p>
          <a:p>
            <a:pPr marL="285750" indent="-285750">
              <a:buFont typeface="Arial" panose="020B0604020202020204" pitchFamily="34" charset="0"/>
              <a:buChar char="•"/>
            </a:pPr>
            <a:r>
              <a:rPr lang="en-US" sz="1800" dirty="0">
                <a:latin typeface="Trade Gothic Next" panose="020B0503040303020004" pitchFamily="34" charset="0"/>
              </a:rPr>
              <a:t>&gt; 1 SFE owns ≥ 40%</a:t>
            </a:r>
          </a:p>
          <a:p>
            <a:pPr marL="285750" indent="-285750">
              <a:buFont typeface="Arial" panose="020B0604020202020204" pitchFamily="34" charset="0"/>
              <a:buChar char="•"/>
            </a:pPr>
            <a:r>
              <a:rPr lang="en-US" sz="1800" dirty="0">
                <a:latin typeface="Trade Gothic Next" panose="020B0503040303020004" pitchFamily="34" charset="0"/>
              </a:rPr>
              <a:t>≥ 15% of debt held by SFE</a:t>
            </a:r>
          </a:p>
          <a:p>
            <a:endParaRPr lang="en-US" dirty="0"/>
          </a:p>
        </p:txBody>
      </p:sp>
      <p:sp>
        <p:nvSpPr>
          <p:cNvPr id="12" name="TextBox 11">
            <a:extLst>
              <a:ext uri="{FF2B5EF4-FFF2-40B4-BE49-F238E27FC236}">
                <a16:creationId xmlns:a16="http://schemas.microsoft.com/office/drawing/2014/main" id="{B37D529E-4FA6-5436-1D90-0B1BE0B32AA5}"/>
              </a:ext>
            </a:extLst>
          </p:cNvPr>
          <p:cNvSpPr txBox="1"/>
          <p:nvPr/>
        </p:nvSpPr>
        <p:spPr>
          <a:xfrm>
            <a:off x="660400" y="3482850"/>
            <a:ext cx="3106882" cy="498764"/>
          </a:xfrm>
          <a:prstGeom prst="rect">
            <a:avLst/>
          </a:prstGeom>
          <a:solidFill>
            <a:schemeClr val="accent4">
              <a:lumMod val="20000"/>
              <a:lumOff val="80000"/>
            </a:schemeClr>
          </a:solidFill>
          <a:ln w="28575">
            <a:solidFill>
              <a:schemeClr val="accent1">
                <a:lumMod val="75000"/>
                <a:alpha val="25000"/>
              </a:schemeClr>
            </a:solidFill>
          </a:ln>
        </p:spPr>
        <p:txBody>
          <a:bodyPr wrap="square" rtlCol="0">
            <a:spAutoFit/>
          </a:bodyPr>
          <a:lstStyle/>
          <a:p>
            <a:endParaRPr lang="en-US" dirty="0"/>
          </a:p>
        </p:txBody>
      </p:sp>
      <p:cxnSp>
        <p:nvCxnSpPr>
          <p:cNvPr id="13" name="Connector: Elbow 12">
            <a:extLst>
              <a:ext uri="{FF2B5EF4-FFF2-40B4-BE49-F238E27FC236}">
                <a16:creationId xmlns:a16="http://schemas.microsoft.com/office/drawing/2014/main" id="{783388BC-5CC4-C617-39A4-E9F0162A5594}"/>
              </a:ext>
            </a:extLst>
          </p:cNvPr>
          <p:cNvCxnSpPr>
            <a:cxnSpLocks/>
            <a:stCxn id="12" idx="1"/>
            <a:endCxn id="33" idx="1"/>
          </p:cNvCxnSpPr>
          <p:nvPr/>
        </p:nvCxnSpPr>
        <p:spPr>
          <a:xfrm rot="10800000" flipH="1" flipV="1">
            <a:off x="660400" y="3732232"/>
            <a:ext cx="761314" cy="1319012"/>
          </a:xfrm>
          <a:prstGeom prst="bentConnector3">
            <a:avLst>
              <a:gd name="adj1" fmla="val -30027"/>
            </a:avLst>
          </a:prstGeom>
          <a:ln w="28575">
            <a:solidFill>
              <a:schemeClr val="accent1">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6F6FE6CB-455B-70FA-3CA5-7CE800D11AFA}"/>
              </a:ext>
            </a:extLst>
          </p:cNvPr>
          <p:cNvSpPr txBox="1"/>
          <p:nvPr/>
        </p:nvSpPr>
        <p:spPr>
          <a:xfrm>
            <a:off x="8406154" y="2361768"/>
            <a:ext cx="3603927" cy="1477328"/>
          </a:xfrm>
          <a:prstGeom prst="rect">
            <a:avLst/>
          </a:prstGeom>
          <a:noFill/>
        </p:spPr>
        <p:txBody>
          <a:bodyPr wrap="square" rtlCol="0">
            <a:spAutoFit/>
          </a:bodyPr>
          <a:lstStyle/>
          <a:p>
            <a:r>
              <a:rPr lang="en-US" sz="1800" b="1" dirty="0">
                <a:latin typeface="Trade Gothic Next" panose="020B0503040303020004" pitchFamily="34" charset="0"/>
              </a:rPr>
              <a:t>        </a:t>
            </a:r>
            <a:r>
              <a:rPr lang="en-US" sz="1800" b="1" i="1" u="sng" dirty="0">
                <a:solidFill>
                  <a:srgbClr val="FF0000"/>
                </a:solidFill>
                <a:latin typeface="Trade Gothic Next" panose="020B0503040303020004" pitchFamily="34" charset="0"/>
              </a:rPr>
              <a:t>Effective control by SFE</a:t>
            </a:r>
          </a:p>
          <a:p>
            <a:endParaRPr lang="en-US" sz="1800" b="1" u="sng" dirty="0">
              <a:latin typeface="Trade Gothic Next" panose="020B0503040303020004" pitchFamily="34" charset="0"/>
            </a:endParaRPr>
          </a:p>
          <a:p>
            <a:pPr marL="285750" indent="-285750">
              <a:buFont typeface="Arial" panose="020B0604020202020204" pitchFamily="34" charset="0"/>
              <a:buChar char="•"/>
            </a:pPr>
            <a:r>
              <a:rPr lang="en-US" sz="1800" dirty="0">
                <a:latin typeface="Trade Gothic Next" panose="020B0503040303020004" pitchFamily="34" charset="0"/>
              </a:rPr>
              <a:t>Contractual control over operations, production, storage</a:t>
            </a:r>
          </a:p>
          <a:p>
            <a:pPr marL="285750" indent="-285750">
              <a:buFont typeface="Arial" panose="020B0604020202020204" pitchFamily="34" charset="0"/>
              <a:buChar char="•"/>
            </a:pPr>
            <a:r>
              <a:rPr lang="en-US" sz="1800" dirty="0">
                <a:latin typeface="Trade Gothic Next" panose="020B0503040303020004" pitchFamily="34" charset="0"/>
              </a:rPr>
              <a:t>Control over IP license</a:t>
            </a:r>
          </a:p>
        </p:txBody>
      </p:sp>
      <p:sp>
        <p:nvSpPr>
          <p:cNvPr id="15" name="TextBox 14">
            <a:extLst>
              <a:ext uri="{FF2B5EF4-FFF2-40B4-BE49-F238E27FC236}">
                <a16:creationId xmlns:a16="http://schemas.microsoft.com/office/drawing/2014/main" id="{4EB08D4A-AB49-74D5-4E77-2859D6310E41}"/>
              </a:ext>
            </a:extLst>
          </p:cNvPr>
          <p:cNvSpPr txBox="1"/>
          <p:nvPr/>
        </p:nvSpPr>
        <p:spPr>
          <a:xfrm>
            <a:off x="660399" y="2327471"/>
            <a:ext cx="3284585" cy="1477328"/>
          </a:xfrm>
          <a:prstGeom prst="rect">
            <a:avLst/>
          </a:prstGeom>
          <a:noFill/>
        </p:spPr>
        <p:txBody>
          <a:bodyPr wrap="square" rtlCol="0">
            <a:spAutoFit/>
          </a:bodyPr>
          <a:lstStyle/>
          <a:p>
            <a:pPr marL="285750" indent="-285750">
              <a:buFont typeface="Arial" panose="020B0604020202020204" pitchFamily="34" charset="0"/>
              <a:buChar char="•"/>
            </a:pPr>
            <a:r>
              <a:rPr lang="en-US" sz="1800" dirty="0">
                <a:latin typeface="Trade Gothic Next" panose="020B0503040303020004" pitchFamily="34" charset="0"/>
              </a:rPr>
              <a:t>FEOC</a:t>
            </a:r>
          </a:p>
          <a:p>
            <a:pPr marL="285750" indent="-285750">
              <a:buFont typeface="Arial" panose="020B0604020202020204" pitchFamily="34" charset="0"/>
              <a:buChar char="•"/>
            </a:pPr>
            <a:r>
              <a:rPr lang="en-US" sz="1800" dirty="0">
                <a:latin typeface="Trade Gothic Next" panose="020B0503040303020004" pitchFamily="34" charset="0"/>
              </a:rPr>
              <a:t>Chinese Military Company</a:t>
            </a:r>
          </a:p>
          <a:p>
            <a:pPr marL="285750" indent="-285750">
              <a:buFont typeface="Arial" panose="020B0604020202020204" pitchFamily="34" charset="0"/>
              <a:buChar char="•"/>
            </a:pPr>
            <a:r>
              <a:rPr lang="en-US" sz="1800" dirty="0">
                <a:latin typeface="Trade Gothic Next" panose="020B0503040303020004" pitchFamily="34" charset="0"/>
              </a:rPr>
              <a:t>Uyghur labor</a:t>
            </a:r>
          </a:p>
          <a:p>
            <a:pPr marL="285750" indent="-285750">
              <a:buFont typeface="Arial" panose="020B0604020202020204" pitchFamily="34" charset="0"/>
              <a:buChar char="•"/>
            </a:pPr>
            <a:r>
              <a:rPr lang="en-US" sz="1800" dirty="0">
                <a:latin typeface="Trade Gothic Next" panose="020B0503040303020004" pitchFamily="34" charset="0"/>
              </a:rPr>
              <a:t>Certain battery companies</a:t>
            </a:r>
          </a:p>
          <a:p>
            <a:pPr marL="285750" indent="-285750">
              <a:buFont typeface="Arial" panose="020B0604020202020204" pitchFamily="34" charset="0"/>
              <a:buChar char="•"/>
            </a:pPr>
            <a:r>
              <a:rPr lang="en-US" sz="1800" dirty="0">
                <a:latin typeface="Trade Gothic Next" panose="020B0503040303020004" pitchFamily="34" charset="0"/>
              </a:rPr>
              <a:t>Foreign Controlled Entity</a:t>
            </a:r>
          </a:p>
        </p:txBody>
      </p:sp>
      <p:cxnSp>
        <p:nvCxnSpPr>
          <p:cNvPr id="18" name="Straight Connector 17">
            <a:extLst>
              <a:ext uri="{FF2B5EF4-FFF2-40B4-BE49-F238E27FC236}">
                <a16:creationId xmlns:a16="http://schemas.microsoft.com/office/drawing/2014/main" id="{66BFD36E-028E-6791-BDC8-AF9C9821E92A}"/>
              </a:ext>
            </a:extLst>
          </p:cNvPr>
          <p:cNvCxnSpPr>
            <a:cxnSpLocks/>
          </p:cNvCxnSpPr>
          <p:nvPr/>
        </p:nvCxnSpPr>
        <p:spPr>
          <a:xfrm>
            <a:off x="5178720" y="1271623"/>
            <a:ext cx="0" cy="351703"/>
          </a:xfrm>
          <a:prstGeom prst="line">
            <a:avLst/>
          </a:prstGeom>
          <a:ln w="28575">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0CFAEBF4-2E5E-6393-2ACC-F31240F8270D}"/>
              </a:ext>
            </a:extLst>
          </p:cNvPr>
          <p:cNvCxnSpPr>
            <a:cxnSpLocks/>
          </p:cNvCxnSpPr>
          <p:nvPr/>
        </p:nvCxnSpPr>
        <p:spPr>
          <a:xfrm>
            <a:off x="2202435" y="1610591"/>
            <a:ext cx="6315923" cy="2578"/>
          </a:xfrm>
          <a:prstGeom prst="line">
            <a:avLst/>
          </a:prstGeom>
          <a:ln w="28575">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DD80569E-D633-9667-0EE1-3FD799F0F4E4}"/>
              </a:ext>
            </a:extLst>
          </p:cNvPr>
          <p:cNvCxnSpPr>
            <a:cxnSpLocks/>
          </p:cNvCxnSpPr>
          <p:nvPr/>
        </p:nvCxnSpPr>
        <p:spPr>
          <a:xfrm>
            <a:off x="8518358" y="1599270"/>
            <a:ext cx="0" cy="341546"/>
          </a:xfrm>
          <a:prstGeom prst="line">
            <a:avLst/>
          </a:prstGeom>
          <a:ln w="28575">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3B075AD8-FC0C-B900-C3A8-F21577CD187A}"/>
              </a:ext>
            </a:extLst>
          </p:cNvPr>
          <p:cNvCxnSpPr>
            <a:cxnSpLocks/>
          </p:cNvCxnSpPr>
          <p:nvPr/>
        </p:nvCxnSpPr>
        <p:spPr>
          <a:xfrm>
            <a:off x="2219717" y="1599270"/>
            <a:ext cx="0" cy="259773"/>
          </a:xfrm>
          <a:prstGeom prst="line">
            <a:avLst/>
          </a:prstGeom>
          <a:ln w="28575">
            <a:solidFill>
              <a:srgbClr val="C00000"/>
            </a:solidFill>
          </a:ln>
        </p:spPr>
        <p:style>
          <a:lnRef idx="2">
            <a:schemeClr val="accent1"/>
          </a:lnRef>
          <a:fillRef idx="0">
            <a:schemeClr val="accent1"/>
          </a:fillRef>
          <a:effectRef idx="1">
            <a:schemeClr val="accent1"/>
          </a:effectRef>
          <a:fontRef idx="minor">
            <a:schemeClr val="tx1"/>
          </a:fontRef>
        </p:style>
      </p:cxnSp>
      <p:sp>
        <p:nvSpPr>
          <p:cNvPr id="33" name="Left Brace 32">
            <a:extLst>
              <a:ext uri="{FF2B5EF4-FFF2-40B4-BE49-F238E27FC236}">
                <a16:creationId xmlns:a16="http://schemas.microsoft.com/office/drawing/2014/main" id="{AEF7F503-8310-9B54-0D4C-50A40AE4C300}"/>
              </a:ext>
            </a:extLst>
          </p:cNvPr>
          <p:cNvSpPr/>
          <p:nvPr/>
        </p:nvSpPr>
        <p:spPr bwMode="auto">
          <a:xfrm>
            <a:off x="1421714" y="4239244"/>
            <a:ext cx="216112" cy="1623999"/>
          </a:xfrm>
          <a:prstGeom prst="leftBrace">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ea typeface="Osaka" pitchFamily="1" charset="-128"/>
            </a:endParaRPr>
          </a:p>
        </p:txBody>
      </p:sp>
      <p:sp>
        <p:nvSpPr>
          <p:cNvPr id="17" name="TextBox 16">
            <a:extLst>
              <a:ext uri="{FF2B5EF4-FFF2-40B4-BE49-F238E27FC236}">
                <a16:creationId xmlns:a16="http://schemas.microsoft.com/office/drawing/2014/main" id="{DC713C8D-AFCA-A746-3772-506D14D462C2}"/>
              </a:ext>
            </a:extLst>
          </p:cNvPr>
          <p:cNvSpPr txBox="1"/>
          <p:nvPr/>
        </p:nvSpPr>
        <p:spPr>
          <a:xfrm>
            <a:off x="7433187" y="4807974"/>
            <a:ext cx="2930013" cy="646331"/>
          </a:xfrm>
          <a:prstGeom prst="rect">
            <a:avLst/>
          </a:prstGeom>
          <a:noFill/>
        </p:spPr>
        <p:txBody>
          <a:bodyPr wrap="square" rtlCol="0">
            <a:spAutoFit/>
          </a:bodyPr>
          <a:lstStyle/>
          <a:p>
            <a:r>
              <a:rPr lang="en-US" sz="1800" b="1" i="1" dirty="0">
                <a:solidFill>
                  <a:srgbClr val="FF0000"/>
                </a:solidFill>
                <a:latin typeface="Trade Gothic Next" panose="020B0503040303020004" pitchFamily="34" charset="0"/>
              </a:rPr>
              <a:t>Exception for certain publicly traded companies</a:t>
            </a:r>
          </a:p>
        </p:txBody>
      </p:sp>
    </p:spTree>
    <p:extLst>
      <p:ext uri="{BB962C8B-B14F-4D97-AF65-F5344CB8AC3E}">
        <p14:creationId xmlns:p14="http://schemas.microsoft.com/office/powerpoint/2010/main" val="2724889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EB84674-AD1E-313B-9D7C-8DEB5CAD9CEB}"/>
              </a:ext>
            </a:extLst>
          </p:cNvPr>
          <p:cNvSpPr>
            <a:spLocks noGrp="1"/>
          </p:cNvSpPr>
          <p:nvPr>
            <p:ph type="ftr" sz="quarter" idx="14"/>
          </p:nvPr>
        </p:nvSpPr>
        <p:spPr/>
        <p:txBody>
          <a:bodyPr/>
          <a:lstStyle/>
          <a:p>
            <a:pPr>
              <a:defRPr/>
            </a:pPr>
            <a:r>
              <a:rPr lang="en-US" altLang="en-US"/>
              <a:t>klgates.com</a:t>
            </a:r>
            <a:endParaRPr lang="en-US" altLang="en-US" dirty="0"/>
          </a:p>
        </p:txBody>
      </p:sp>
      <p:sp>
        <p:nvSpPr>
          <p:cNvPr id="3" name="Date Placeholder 2">
            <a:extLst>
              <a:ext uri="{FF2B5EF4-FFF2-40B4-BE49-F238E27FC236}">
                <a16:creationId xmlns:a16="http://schemas.microsoft.com/office/drawing/2014/main" id="{9CD1EA52-3FFE-B5B3-B6A1-CD94334B4DFC}"/>
              </a:ext>
            </a:extLst>
          </p:cNvPr>
          <p:cNvSpPr>
            <a:spLocks noGrp="1"/>
          </p:cNvSpPr>
          <p:nvPr>
            <p:ph type="dt" sz="half" idx="15"/>
          </p:nvPr>
        </p:nvSpPr>
        <p:spPr/>
        <p:txBody>
          <a:bodyPr/>
          <a:lstStyle/>
          <a:p>
            <a:pPr>
              <a:defRPr/>
            </a:pPr>
            <a:r>
              <a:rPr lang="en-US" altLang="en-US"/>
              <a:t>2025</a:t>
            </a:r>
            <a:endParaRPr lang="en-US" altLang="en-US" dirty="0"/>
          </a:p>
        </p:txBody>
      </p:sp>
      <p:sp>
        <p:nvSpPr>
          <p:cNvPr id="4" name="Slide Number Placeholder 3">
            <a:extLst>
              <a:ext uri="{FF2B5EF4-FFF2-40B4-BE49-F238E27FC236}">
                <a16:creationId xmlns:a16="http://schemas.microsoft.com/office/drawing/2014/main" id="{9979C55B-4A30-8950-8075-04C73D94D2D3}"/>
              </a:ext>
            </a:extLst>
          </p:cNvPr>
          <p:cNvSpPr>
            <a:spLocks noGrp="1"/>
          </p:cNvSpPr>
          <p:nvPr>
            <p:ph type="sldNum" sz="quarter" idx="16"/>
          </p:nvPr>
        </p:nvSpPr>
        <p:spPr/>
        <p:txBody>
          <a:bodyPr/>
          <a:lstStyle/>
          <a:p>
            <a:pPr>
              <a:defRPr/>
            </a:pPr>
            <a:fld id="{F6C52ABF-3520-460E-8D10-D8087401F00B}" type="slidenum">
              <a:rPr lang="en-US" altLang="en-US" smtClean="0"/>
              <a:pPr>
                <a:defRPr/>
              </a:pPr>
              <a:t>17</a:t>
            </a:fld>
            <a:endParaRPr lang="en-US" altLang="en-US" dirty="0"/>
          </a:p>
        </p:txBody>
      </p:sp>
      <p:sp>
        <p:nvSpPr>
          <p:cNvPr id="5" name="Title 4">
            <a:extLst>
              <a:ext uri="{FF2B5EF4-FFF2-40B4-BE49-F238E27FC236}">
                <a16:creationId xmlns:a16="http://schemas.microsoft.com/office/drawing/2014/main" id="{31DD24FF-1B87-8EE4-DE3A-27A5047EBDF3}"/>
              </a:ext>
            </a:extLst>
          </p:cNvPr>
          <p:cNvSpPr>
            <a:spLocks noGrp="1"/>
          </p:cNvSpPr>
          <p:nvPr>
            <p:ph type="title"/>
          </p:nvPr>
        </p:nvSpPr>
        <p:spPr/>
        <p:txBody>
          <a:bodyPr>
            <a:normAutofit fontScale="90000"/>
          </a:bodyPr>
          <a:lstStyle/>
          <a:p>
            <a:r>
              <a:rPr lang="en-US" dirty="0"/>
              <a:t>Refresher on Scope</a:t>
            </a:r>
          </a:p>
        </p:txBody>
      </p:sp>
      <p:sp>
        <p:nvSpPr>
          <p:cNvPr id="6" name="Text Placeholder 5">
            <a:extLst>
              <a:ext uri="{FF2B5EF4-FFF2-40B4-BE49-F238E27FC236}">
                <a16:creationId xmlns:a16="http://schemas.microsoft.com/office/drawing/2014/main" id="{16416CAB-3252-D023-E656-86E27981FD25}"/>
              </a:ext>
            </a:extLst>
          </p:cNvPr>
          <p:cNvSpPr>
            <a:spLocks noGrp="1"/>
          </p:cNvSpPr>
          <p:nvPr>
            <p:ph type="body" sz="quarter" idx="17"/>
          </p:nvPr>
        </p:nvSpPr>
        <p:spPr/>
        <p:txBody>
          <a:bodyPr/>
          <a:lstStyle/>
          <a:p>
            <a:pPr marL="342900" indent="-342900">
              <a:buFont typeface="Arial" panose="020B0604020202020204" pitchFamily="34" charset="0"/>
              <a:buChar char="•"/>
            </a:pPr>
            <a:r>
              <a:rPr lang="en-AU" dirty="0"/>
              <a:t>For three credits—under sections 45Q, 45U, or 45Z—the determination of whether the entity (taxpayer) is a PFE (either SFE or FIE) is the end of the matter.  If the entity (taxpayer) is not a PFE, there is no further limitation.</a:t>
            </a:r>
          </a:p>
          <a:p>
            <a:pPr marL="342900" indent="-342900">
              <a:buFont typeface="Arial" panose="020B0604020202020204" pitchFamily="34" charset="0"/>
              <a:buChar char="•"/>
            </a:pPr>
            <a:endParaRPr lang="en-AU" dirty="0"/>
          </a:p>
          <a:p>
            <a:pPr marL="342900" indent="-342900">
              <a:buFont typeface="Arial" panose="020B0604020202020204" pitchFamily="34" charset="0"/>
              <a:buChar char="•"/>
            </a:pPr>
            <a:r>
              <a:rPr lang="en-AU" dirty="0"/>
              <a:t>For three other credits—45Y, 45X, and 48E—in addition to the determination of whether the entity (taxpayer) is a PFE, there is an additional level of inquiry and potential limitation:  </a:t>
            </a:r>
            <a:r>
              <a:rPr lang="en-AU" b="1" dirty="0"/>
              <a:t>the material assistance cost ratio</a:t>
            </a:r>
            <a:r>
              <a:rPr lang="en-AU" dirty="0"/>
              <a:t>.</a:t>
            </a:r>
          </a:p>
          <a:p>
            <a:endParaRPr lang="en-US" dirty="0"/>
          </a:p>
        </p:txBody>
      </p:sp>
    </p:spTree>
    <p:extLst>
      <p:ext uri="{BB962C8B-B14F-4D97-AF65-F5344CB8AC3E}">
        <p14:creationId xmlns:p14="http://schemas.microsoft.com/office/powerpoint/2010/main" val="3069676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BA02917-485F-38CF-1AD6-0920E3C717DB}"/>
              </a:ext>
            </a:extLst>
          </p:cNvPr>
          <p:cNvSpPr>
            <a:spLocks noGrp="1"/>
          </p:cNvSpPr>
          <p:nvPr>
            <p:ph type="ftr" sz="quarter" idx="14"/>
          </p:nvPr>
        </p:nvSpPr>
        <p:spPr/>
        <p:txBody>
          <a:bodyPr/>
          <a:lstStyle/>
          <a:p>
            <a:pPr>
              <a:defRPr/>
            </a:pPr>
            <a:r>
              <a:rPr lang="en-US" altLang="en-US"/>
              <a:t>klgates.com</a:t>
            </a:r>
            <a:endParaRPr lang="en-US" altLang="en-US" dirty="0"/>
          </a:p>
        </p:txBody>
      </p:sp>
      <p:sp>
        <p:nvSpPr>
          <p:cNvPr id="3" name="Date Placeholder 2">
            <a:extLst>
              <a:ext uri="{FF2B5EF4-FFF2-40B4-BE49-F238E27FC236}">
                <a16:creationId xmlns:a16="http://schemas.microsoft.com/office/drawing/2014/main" id="{AA578264-280B-CD1B-61EE-2478C3E44644}"/>
              </a:ext>
            </a:extLst>
          </p:cNvPr>
          <p:cNvSpPr>
            <a:spLocks noGrp="1"/>
          </p:cNvSpPr>
          <p:nvPr>
            <p:ph type="dt" sz="half" idx="15"/>
          </p:nvPr>
        </p:nvSpPr>
        <p:spPr/>
        <p:txBody>
          <a:bodyPr/>
          <a:lstStyle/>
          <a:p>
            <a:pPr>
              <a:defRPr/>
            </a:pPr>
            <a:r>
              <a:rPr lang="en-US" altLang="en-US"/>
              <a:t>2025</a:t>
            </a:r>
            <a:endParaRPr lang="en-US" altLang="en-US" dirty="0"/>
          </a:p>
        </p:txBody>
      </p:sp>
      <p:sp>
        <p:nvSpPr>
          <p:cNvPr id="4" name="Slide Number Placeholder 3">
            <a:extLst>
              <a:ext uri="{FF2B5EF4-FFF2-40B4-BE49-F238E27FC236}">
                <a16:creationId xmlns:a16="http://schemas.microsoft.com/office/drawing/2014/main" id="{CFB140CB-6A1C-F07B-9C17-8146817596F6}"/>
              </a:ext>
            </a:extLst>
          </p:cNvPr>
          <p:cNvSpPr>
            <a:spLocks noGrp="1"/>
          </p:cNvSpPr>
          <p:nvPr>
            <p:ph type="sldNum" sz="quarter" idx="16"/>
          </p:nvPr>
        </p:nvSpPr>
        <p:spPr/>
        <p:txBody>
          <a:bodyPr/>
          <a:lstStyle/>
          <a:p>
            <a:pPr>
              <a:defRPr/>
            </a:pPr>
            <a:fld id="{F6C52ABF-3520-460E-8D10-D8087401F00B}" type="slidenum">
              <a:rPr lang="en-US" altLang="en-US" smtClean="0"/>
              <a:pPr>
                <a:defRPr/>
              </a:pPr>
              <a:t>18</a:t>
            </a:fld>
            <a:endParaRPr lang="en-US" altLang="en-US" dirty="0"/>
          </a:p>
        </p:txBody>
      </p:sp>
      <p:sp>
        <p:nvSpPr>
          <p:cNvPr id="5" name="Title 4">
            <a:extLst>
              <a:ext uri="{FF2B5EF4-FFF2-40B4-BE49-F238E27FC236}">
                <a16:creationId xmlns:a16="http://schemas.microsoft.com/office/drawing/2014/main" id="{35F7C7C0-B27D-9E7C-1959-787938CE8CC3}"/>
              </a:ext>
            </a:extLst>
          </p:cNvPr>
          <p:cNvSpPr>
            <a:spLocks noGrp="1"/>
          </p:cNvSpPr>
          <p:nvPr>
            <p:ph type="title"/>
          </p:nvPr>
        </p:nvSpPr>
        <p:spPr/>
        <p:txBody>
          <a:bodyPr>
            <a:normAutofit fontScale="90000"/>
          </a:bodyPr>
          <a:lstStyle/>
          <a:p>
            <a:r>
              <a:rPr lang="en-US" dirty="0"/>
              <a:t>Material Assistance</a:t>
            </a:r>
          </a:p>
        </p:txBody>
      </p:sp>
      <p:sp>
        <p:nvSpPr>
          <p:cNvPr id="6" name="Text Placeholder 5">
            <a:extLst>
              <a:ext uri="{FF2B5EF4-FFF2-40B4-BE49-F238E27FC236}">
                <a16:creationId xmlns:a16="http://schemas.microsoft.com/office/drawing/2014/main" id="{F6AA6540-0EA8-D1A3-322B-96D92EFDA80E}"/>
              </a:ext>
            </a:extLst>
          </p:cNvPr>
          <p:cNvSpPr>
            <a:spLocks noGrp="1"/>
          </p:cNvSpPr>
          <p:nvPr>
            <p:ph type="body" sz="quarter" idx="17"/>
          </p:nvPr>
        </p:nvSpPr>
        <p:spPr/>
        <p:txBody>
          <a:bodyPr/>
          <a:lstStyle/>
          <a:p>
            <a:r>
              <a:rPr lang="en-US" b="1" dirty="0">
                <a:latin typeface="Century" panose="02040604050505020304" pitchFamily="18" charset="0"/>
              </a:rPr>
              <a:t>SECTION 45Y(b)(1)(E).  </a:t>
            </a:r>
            <a:r>
              <a:rPr lang="en-US" dirty="0">
                <a:latin typeface="Century" panose="02040604050505020304" pitchFamily="18" charset="0"/>
              </a:rPr>
              <a:t>MATERIAL ASSISTANCE FROM PROHIBITED FOREIGN ENTITIES.—The term ‘qualified facility’ shall not include any facility for which construction begins after December 31, 2025, if the construction of such facility includes any material assistance from a prohibited foreign entity (as defined in section 7701(a)(52)).</a:t>
            </a:r>
          </a:p>
          <a:p>
            <a:endParaRPr lang="en-US" dirty="0"/>
          </a:p>
        </p:txBody>
      </p:sp>
    </p:spTree>
    <p:extLst>
      <p:ext uri="{BB962C8B-B14F-4D97-AF65-F5344CB8AC3E}">
        <p14:creationId xmlns:p14="http://schemas.microsoft.com/office/powerpoint/2010/main" val="32311170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4"/>
          </p:nvPr>
        </p:nvSpPr>
        <p:spPr/>
        <p:txBody>
          <a:bodyPr/>
          <a:lstStyle/>
          <a:p>
            <a:r>
              <a:rPr lang="en-US" altLang="en-US" dirty="0"/>
              <a:t>klgates.com</a:t>
            </a:r>
          </a:p>
        </p:txBody>
      </p:sp>
      <p:sp>
        <p:nvSpPr>
          <p:cNvPr id="5" name="Date Placeholder 4"/>
          <p:cNvSpPr>
            <a:spLocks noGrp="1"/>
          </p:cNvSpPr>
          <p:nvPr>
            <p:ph type="dt" sz="half" idx="15"/>
          </p:nvPr>
        </p:nvSpPr>
        <p:spPr/>
        <p:txBody>
          <a:bodyPr/>
          <a:lstStyle/>
          <a:p>
            <a:r>
              <a:rPr lang="en-US" altLang="en-US" dirty="0"/>
              <a:t>2025</a:t>
            </a:r>
          </a:p>
        </p:txBody>
      </p:sp>
      <p:sp>
        <p:nvSpPr>
          <p:cNvPr id="6" name="Slide Number Placeholder 5"/>
          <p:cNvSpPr>
            <a:spLocks noGrp="1"/>
          </p:cNvSpPr>
          <p:nvPr>
            <p:ph type="sldNum" sz="quarter" idx="16"/>
          </p:nvPr>
        </p:nvSpPr>
        <p:spPr/>
        <p:txBody>
          <a:bodyPr/>
          <a:lstStyle/>
          <a:p>
            <a:fld id="{F6C52ABF-3520-460E-8D10-D8087401F00B}" type="slidenum">
              <a:rPr lang="en-US" altLang="en-US" smtClean="0"/>
              <a:pPr/>
              <a:t>1</a:t>
            </a:fld>
            <a:endParaRPr lang="en-US" altLang="en-US" dirty="0"/>
          </a:p>
        </p:txBody>
      </p:sp>
      <p:sp>
        <p:nvSpPr>
          <p:cNvPr id="8" name="Title 7"/>
          <p:cNvSpPr>
            <a:spLocks noGrp="1"/>
          </p:cNvSpPr>
          <p:nvPr>
            <p:ph type="title"/>
          </p:nvPr>
        </p:nvSpPr>
        <p:spPr/>
        <p:txBody>
          <a:bodyPr>
            <a:noAutofit/>
          </a:bodyPr>
          <a:lstStyle/>
          <a:p>
            <a:r>
              <a:rPr lang="en-AU" sz="3200" dirty="0"/>
              <a:t>Background</a:t>
            </a:r>
          </a:p>
        </p:txBody>
      </p:sp>
      <p:sp>
        <p:nvSpPr>
          <p:cNvPr id="9" name="Text Placeholder 8"/>
          <p:cNvSpPr>
            <a:spLocks noGrp="1"/>
          </p:cNvSpPr>
          <p:nvPr>
            <p:ph type="body" sz="quarter" idx="17"/>
          </p:nvPr>
        </p:nvSpPr>
        <p:spPr/>
        <p:txBody>
          <a:bodyPr/>
          <a:lstStyle/>
          <a:p>
            <a:pPr marL="342900" indent="-342900">
              <a:buFont typeface="Arial" panose="020B0604020202020204" pitchFamily="34" charset="0"/>
              <a:buChar char="•"/>
            </a:pPr>
            <a:r>
              <a:rPr lang="en-AU" dirty="0"/>
              <a:t>OBBBA expanded on prior efforts to curtail the role of Chinese-affiliated companies and persons in the U.S. supply chain with the designation of  “prohibited foreign entity”</a:t>
            </a:r>
          </a:p>
          <a:p>
            <a:pPr marL="1028700" lvl="1" indent="-342900">
              <a:buFont typeface="Arial" panose="020B0604020202020204" pitchFamily="34" charset="0"/>
              <a:buChar char="•"/>
            </a:pPr>
            <a:r>
              <a:rPr lang="en-AU" dirty="0"/>
              <a:t>Congressional hearings, Committee on Foreign Investment, Select Committee</a:t>
            </a:r>
          </a:p>
          <a:p>
            <a:pPr marL="1028700" lvl="1" indent="-342900">
              <a:buFont typeface="Arial" panose="020B0604020202020204" pitchFamily="34" charset="0"/>
              <a:buChar char="•"/>
            </a:pPr>
            <a:r>
              <a:rPr lang="en-AU" dirty="0"/>
              <a:t>Prior statutory versions</a:t>
            </a:r>
          </a:p>
          <a:p>
            <a:pPr marL="1485900" lvl="2" indent="-342900">
              <a:buFont typeface="Arial" panose="020B0604020202020204" pitchFamily="34" charset="0"/>
              <a:buChar char="•"/>
            </a:pPr>
            <a:r>
              <a:rPr lang="en-AU" dirty="0"/>
              <a:t>IIJA, CHIPs Act, NDAA, IRC 30D</a:t>
            </a:r>
          </a:p>
          <a:p>
            <a:pPr marL="1943100" lvl="3" indent="-342900">
              <a:buFont typeface="Arial" panose="020B0604020202020204" pitchFamily="34" charset="0"/>
              <a:buChar char="•"/>
            </a:pPr>
            <a:r>
              <a:rPr lang="en-AU" dirty="0"/>
              <a:t>FEOC</a:t>
            </a:r>
          </a:p>
          <a:p>
            <a:pPr marL="1943100" lvl="3" indent="-342900">
              <a:buFont typeface="Arial" panose="020B0604020202020204" pitchFamily="34" charset="0"/>
              <a:buChar char="•"/>
            </a:pPr>
            <a:r>
              <a:rPr lang="en-AU" dirty="0"/>
              <a:t>Foreign Trade Agreement</a:t>
            </a:r>
          </a:p>
          <a:p>
            <a:pPr marL="1943100" lvl="3" indent="-342900">
              <a:buFont typeface="Arial" panose="020B0604020202020204" pitchFamily="34" charset="0"/>
              <a:buChar char="•"/>
            </a:pPr>
            <a:r>
              <a:rPr lang="en-AU" dirty="0"/>
              <a:t>Other lists</a:t>
            </a:r>
          </a:p>
        </p:txBody>
      </p:sp>
    </p:spTree>
    <p:extLst>
      <p:ext uri="{BB962C8B-B14F-4D97-AF65-F5344CB8AC3E}">
        <p14:creationId xmlns:p14="http://schemas.microsoft.com/office/powerpoint/2010/main" val="13904373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3678CA96-636B-5BE0-3D2A-E298D50AED76}"/>
              </a:ext>
            </a:extLst>
          </p:cNvPr>
          <p:cNvSpPr>
            <a:spLocks noGrp="1"/>
          </p:cNvSpPr>
          <p:nvPr>
            <p:ph type="ftr" sz="quarter" idx="14"/>
          </p:nvPr>
        </p:nvSpPr>
        <p:spPr/>
        <p:txBody>
          <a:bodyPr/>
          <a:lstStyle/>
          <a:p>
            <a:pPr>
              <a:defRPr/>
            </a:pPr>
            <a:r>
              <a:rPr lang="en-US" altLang="en-US"/>
              <a:t>klgates.com</a:t>
            </a:r>
            <a:endParaRPr lang="en-US" altLang="en-US" dirty="0"/>
          </a:p>
        </p:txBody>
      </p:sp>
      <p:sp>
        <p:nvSpPr>
          <p:cNvPr id="3" name="Date Placeholder 2">
            <a:extLst>
              <a:ext uri="{FF2B5EF4-FFF2-40B4-BE49-F238E27FC236}">
                <a16:creationId xmlns:a16="http://schemas.microsoft.com/office/drawing/2014/main" id="{AE5EAAE3-B162-7BA7-F360-8346514B4A2A}"/>
              </a:ext>
            </a:extLst>
          </p:cNvPr>
          <p:cNvSpPr>
            <a:spLocks noGrp="1"/>
          </p:cNvSpPr>
          <p:nvPr>
            <p:ph type="dt" sz="half" idx="15"/>
          </p:nvPr>
        </p:nvSpPr>
        <p:spPr/>
        <p:txBody>
          <a:bodyPr/>
          <a:lstStyle/>
          <a:p>
            <a:pPr>
              <a:defRPr/>
            </a:pPr>
            <a:r>
              <a:rPr lang="en-US" altLang="en-US"/>
              <a:t>2025</a:t>
            </a:r>
            <a:endParaRPr lang="en-US" altLang="en-US" dirty="0"/>
          </a:p>
        </p:txBody>
      </p:sp>
      <p:sp>
        <p:nvSpPr>
          <p:cNvPr id="4" name="Slide Number Placeholder 3">
            <a:extLst>
              <a:ext uri="{FF2B5EF4-FFF2-40B4-BE49-F238E27FC236}">
                <a16:creationId xmlns:a16="http://schemas.microsoft.com/office/drawing/2014/main" id="{E44A020F-B1FE-F20C-EA7F-5F602FD8F4F6}"/>
              </a:ext>
            </a:extLst>
          </p:cNvPr>
          <p:cNvSpPr>
            <a:spLocks noGrp="1"/>
          </p:cNvSpPr>
          <p:nvPr>
            <p:ph type="sldNum" sz="quarter" idx="16"/>
          </p:nvPr>
        </p:nvSpPr>
        <p:spPr/>
        <p:txBody>
          <a:bodyPr/>
          <a:lstStyle/>
          <a:p>
            <a:pPr>
              <a:defRPr/>
            </a:pPr>
            <a:fld id="{F6C52ABF-3520-460E-8D10-D8087401F00B}" type="slidenum">
              <a:rPr lang="en-US" altLang="en-US" smtClean="0"/>
              <a:pPr>
                <a:defRPr/>
              </a:pPr>
              <a:t>19</a:t>
            </a:fld>
            <a:endParaRPr lang="en-US" altLang="en-US" dirty="0"/>
          </a:p>
        </p:txBody>
      </p:sp>
      <p:sp>
        <p:nvSpPr>
          <p:cNvPr id="5" name="Title 4">
            <a:extLst>
              <a:ext uri="{FF2B5EF4-FFF2-40B4-BE49-F238E27FC236}">
                <a16:creationId xmlns:a16="http://schemas.microsoft.com/office/drawing/2014/main" id="{D72C2284-52BF-7CC1-1AC2-BD7D32F2B80C}"/>
              </a:ext>
            </a:extLst>
          </p:cNvPr>
          <p:cNvSpPr>
            <a:spLocks noGrp="1"/>
          </p:cNvSpPr>
          <p:nvPr>
            <p:ph type="title"/>
          </p:nvPr>
        </p:nvSpPr>
        <p:spPr/>
        <p:txBody>
          <a:bodyPr>
            <a:normAutofit fontScale="90000"/>
          </a:bodyPr>
          <a:lstStyle/>
          <a:p>
            <a:r>
              <a:rPr lang="en-US" dirty="0"/>
              <a:t>Material Assistance Cost Ratio</a:t>
            </a:r>
          </a:p>
        </p:txBody>
      </p:sp>
      <p:sp>
        <p:nvSpPr>
          <p:cNvPr id="6" name="Text Placeholder 5">
            <a:extLst>
              <a:ext uri="{FF2B5EF4-FFF2-40B4-BE49-F238E27FC236}">
                <a16:creationId xmlns:a16="http://schemas.microsoft.com/office/drawing/2014/main" id="{EBE7A152-FF84-3379-23C4-BCC69657F264}"/>
              </a:ext>
            </a:extLst>
          </p:cNvPr>
          <p:cNvSpPr>
            <a:spLocks noGrp="1"/>
          </p:cNvSpPr>
          <p:nvPr>
            <p:ph type="body" sz="quarter" idx="17"/>
          </p:nvPr>
        </p:nvSpPr>
        <p:spPr/>
        <p:txBody>
          <a:bodyPr>
            <a:normAutofit fontScale="77500" lnSpcReduction="20000"/>
          </a:bodyPr>
          <a:lstStyle/>
          <a:p>
            <a:pPr marL="342900" indent="-342900">
              <a:lnSpc>
                <a:spcPct val="120000"/>
              </a:lnSpc>
              <a:spcAft>
                <a:spcPts val="0"/>
              </a:spcAft>
              <a:buFont typeface="Symbol" panose="05050102010706020507" pitchFamily="18" charset="2"/>
              <a:buChar char=""/>
            </a:pPr>
            <a:r>
              <a:rPr lang="en-AU" dirty="0"/>
              <a:t>Statutory test: Material assistance is provided if the material assistance cost ratio is less than the statutory threshold percentage</a:t>
            </a:r>
          </a:p>
          <a:p>
            <a:pPr marL="342900" indent="-342900">
              <a:lnSpc>
                <a:spcPct val="120000"/>
              </a:lnSpc>
              <a:spcAft>
                <a:spcPts val="0"/>
              </a:spcAft>
              <a:buFont typeface="Symbol" panose="05050102010706020507" pitchFamily="18" charset="2"/>
              <a:buChar char=""/>
            </a:pPr>
            <a:endParaRPr lang="en-AU" dirty="0"/>
          </a:p>
          <a:p>
            <a:pPr marL="342900" marR="0" lvl="0" indent="-342900">
              <a:lnSpc>
                <a:spcPct val="120000"/>
              </a:lnSpc>
              <a:spcAft>
                <a:spcPts val="0"/>
              </a:spcAft>
              <a:buFont typeface="Symbol" panose="05050102010706020507" pitchFamily="18" charset="2"/>
              <a:buChar char=""/>
            </a:pPr>
            <a:r>
              <a:rPr lang="en-AU" dirty="0"/>
              <a:t>Material Assistance Cost Ratio measures the percentage </a:t>
            </a:r>
            <a:r>
              <a:rPr lang="en-AU" u="sng" dirty="0"/>
              <a:t>not sourced from a PFE  </a:t>
            </a:r>
          </a:p>
          <a:p>
            <a:pPr marL="1028700" lvl="1" indent="-342900">
              <a:lnSpc>
                <a:spcPct val="120000"/>
              </a:lnSpc>
              <a:spcAft>
                <a:spcPts val="0"/>
              </a:spcAft>
              <a:buFont typeface="Symbol" panose="05050102010706020507" pitchFamily="18" charset="2"/>
              <a:buChar char=""/>
            </a:pPr>
            <a:r>
              <a:rPr lang="en-AU" dirty="0"/>
              <a:t>Direct material and </a:t>
            </a:r>
            <a:r>
              <a:rPr lang="en-AU" dirty="0" err="1"/>
              <a:t>labor</a:t>
            </a:r>
            <a:r>
              <a:rPr lang="en-AU" dirty="0"/>
              <a:t> costs (in the case of a property or facility) and</a:t>
            </a:r>
          </a:p>
          <a:p>
            <a:pPr marL="1028700" lvl="1" indent="-342900">
              <a:lnSpc>
                <a:spcPct val="120000"/>
              </a:lnSpc>
              <a:spcAft>
                <a:spcPts val="0"/>
              </a:spcAft>
              <a:buFont typeface="Symbol" panose="05050102010706020507" pitchFamily="18" charset="2"/>
              <a:buChar char=""/>
            </a:pPr>
            <a:r>
              <a:rPr lang="en-AU" dirty="0"/>
              <a:t>Direct material costs (in the case of eligible components)</a:t>
            </a:r>
          </a:p>
          <a:p>
            <a:pPr marR="0" lvl="0">
              <a:lnSpc>
                <a:spcPct val="120000"/>
              </a:lnSpc>
              <a:spcAft>
                <a:spcPts val="0"/>
              </a:spcAft>
            </a:pPr>
            <a:endParaRPr lang="en-AU" dirty="0"/>
          </a:p>
          <a:p>
            <a:pPr marL="342900" marR="0" lvl="0" indent="-342900">
              <a:lnSpc>
                <a:spcPct val="120000"/>
              </a:lnSpc>
              <a:spcAft>
                <a:spcPts val="0"/>
              </a:spcAft>
              <a:buFont typeface="Symbol" panose="05050102010706020507" pitchFamily="18" charset="2"/>
              <a:buChar char=""/>
            </a:pPr>
            <a:r>
              <a:rPr lang="en-AU" dirty="0"/>
              <a:t>Separate threshold percentages, on a sliding scale for—</a:t>
            </a:r>
          </a:p>
          <a:p>
            <a:pPr marL="1028700" lvl="1" indent="-342900">
              <a:lnSpc>
                <a:spcPct val="120000"/>
              </a:lnSpc>
              <a:spcAft>
                <a:spcPts val="0"/>
              </a:spcAft>
              <a:buFont typeface="Symbol" panose="05050102010706020507" pitchFamily="18" charset="2"/>
              <a:buChar char=""/>
            </a:pPr>
            <a:r>
              <a:rPr lang="en-AU" dirty="0"/>
              <a:t>Qualified facilities </a:t>
            </a:r>
          </a:p>
          <a:p>
            <a:pPr marL="1485900" lvl="2" indent="-342900">
              <a:lnSpc>
                <a:spcPct val="120000"/>
              </a:lnSpc>
              <a:spcAft>
                <a:spcPts val="0"/>
              </a:spcAft>
              <a:buFont typeface="Symbol" panose="05050102010706020507" pitchFamily="18" charset="2"/>
              <a:buChar char=""/>
            </a:pPr>
            <a:r>
              <a:rPr lang="en-AU" dirty="0"/>
              <a:t>(2026 40%; 2027 45%; 2028 50%; 2029 55%; &gt;2029 60%)</a:t>
            </a:r>
          </a:p>
          <a:p>
            <a:pPr marL="1028700" lvl="1" indent="-342900">
              <a:lnSpc>
                <a:spcPct val="120000"/>
              </a:lnSpc>
              <a:spcAft>
                <a:spcPts val="0"/>
              </a:spcAft>
              <a:buFont typeface="Symbol" panose="05050102010706020507" pitchFamily="18" charset="2"/>
              <a:buChar char=""/>
            </a:pPr>
            <a:r>
              <a:rPr lang="en-AU" dirty="0"/>
              <a:t>Energy storage technology</a:t>
            </a:r>
          </a:p>
          <a:p>
            <a:pPr marL="1028700" lvl="1" indent="-342900">
              <a:lnSpc>
                <a:spcPct val="120000"/>
              </a:lnSpc>
              <a:spcAft>
                <a:spcPts val="0"/>
              </a:spcAft>
              <a:buFont typeface="Symbol" panose="05050102010706020507" pitchFamily="18" charset="2"/>
              <a:buChar char=""/>
            </a:pPr>
            <a:r>
              <a:rPr lang="en-AU" dirty="0"/>
              <a:t>Wind and solar components</a:t>
            </a:r>
          </a:p>
          <a:p>
            <a:pPr marL="1028700" lvl="1" indent="-342900">
              <a:lnSpc>
                <a:spcPct val="120000"/>
              </a:lnSpc>
              <a:spcAft>
                <a:spcPts val="0"/>
              </a:spcAft>
              <a:buFont typeface="Symbol" panose="05050102010706020507" pitchFamily="18" charset="2"/>
              <a:buChar char=""/>
            </a:pPr>
            <a:r>
              <a:rPr lang="en-AU" dirty="0"/>
              <a:t>Inverters</a:t>
            </a:r>
          </a:p>
          <a:p>
            <a:pPr marL="1028700" lvl="1" indent="-342900">
              <a:lnSpc>
                <a:spcPct val="120000"/>
              </a:lnSpc>
              <a:spcAft>
                <a:spcPts val="0"/>
              </a:spcAft>
              <a:buFont typeface="Symbol" panose="05050102010706020507" pitchFamily="18" charset="2"/>
              <a:buChar char=""/>
            </a:pPr>
            <a:r>
              <a:rPr lang="en-AU" dirty="0"/>
              <a:t>Batteries, and </a:t>
            </a:r>
          </a:p>
          <a:p>
            <a:pPr marL="1028700" lvl="1" indent="-342900">
              <a:lnSpc>
                <a:spcPct val="120000"/>
              </a:lnSpc>
              <a:spcAft>
                <a:spcPts val="0"/>
              </a:spcAft>
              <a:buFont typeface="Symbol" panose="05050102010706020507" pitchFamily="18" charset="2"/>
              <a:buChar char=""/>
            </a:pPr>
            <a:r>
              <a:rPr lang="en-AU" dirty="0"/>
              <a:t>Critical minerals</a:t>
            </a:r>
          </a:p>
          <a:p>
            <a:endParaRPr lang="en-US" dirty="0"/>
          </a:p>
        </p:txBody>
      </p:sp>
    </p:spTree>
    <p:extLst>
      <p:ext uri="{BB962C8B-B14F-4D97-AF65-F5344CB8AC3E}">
        <p14:creationId xmlns:p14="http://schemas.microsoft.com/office/powerpoint/2010/main" val="146113672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351C190C-999A-C1A7-6DC5-133E5E570119}"/>
              </a:ext>
            </a:extLst>
          </p:cNvPr>
          <p:cNvSpPr>
            <a:spLocks noGrp="1"/>
          </p:cNvSpPr>
          <p:nvPr>
            <p:ph type="ftr" sz="quarter" idx="14"/>
          </p:nvPr>
        </p:nvSpPr>
        <p:spPr/>
        <p:txBody>
          <a:bodyPr/>
          <a:lstStyle/>
          <a:p>
            <a:pPr>
              <a:defRPr/>
            </a:pPr>
            <a:r>
              <a:rPr lang="en-US" altLang="en-US"/>
              <a:t>klgates.com</a:t>
            </a:r>
            <a:endParaRPr lang="en-US" altLang="en-US" dirty="0"/>
          </a:p>
        </p:txBody>
      </p:sp>
      <p:sp>
        <p:nvSpPr>
          <p:cNvPr id="3" name="Date Placeholder 2">
            <a:extLst>
              <a:ext uri="{FF2B5EF4-FFF2-40B4-BE49-F238E27FC236}">
                <a16:creationId xmlns:a16="http://schemas.microsoft.com/office/drawing/2014/main" id="{60E379BB-99A1-99C2-CD10-51C4381B9FEF}"/>
              </a:ext>
            </a:extLst>
          </p:cNvPr>
          <p:cNvSpPr>
            <a:spLocks noGrp="1"/>
          </p:cNvSpPr>
          <p:nvPr>
            <p:ph type="dt" sz="half" idx="15"/>
          </p:nvPr>
        </p:nvSpPr>
        <p:spPr/>
        <p:txBody>
          <a:bodyPr/>
          <a:lstStyle/>
          <a:p>
            <a:pPr>
              <a:defRPr/>
            </a:pPr>
            <a:r>
              <a:rPr lang="en-US" altLang="en-US"/>
              <a:t>2025</a:t>
            </a:r>
            <a:endParaRPr lang="en-US" altLang="en-US" dirty="0"/>
          </a:p>
        </p:txBody>
      </p:sp>
      <p:sp>
        <p:nvSpPr>
          <p:cNvPr id="4" name="Slide Number Placeholder 3">
            <a:extLst>
              <a:ext uri="{FF2B5EF4-FFF2-40B4-BE49-F238E27FC236}">
                <a16:creationId xmlns:a16="http://schemas.microsoft.com/office/drawing/2014/main" id="{54ECF7C5-F358-96B8-D87F-E669FCCA9CF5}"/>
              </a:ext>
            </a:extLst>
          </p:cNvPr>
          <p:cNvSpPr>
            <a:spLocks noGrp="1"/>
          </p:cNvSpPr>
          <p:nvPr>
            <p:ph type="sldNum" sz="quarter" idx="16"/>
          </p:nvPr>
        </p:nvSpPr>
        <p:spPr/>
        <p:txBody>
          <a:bodyPr/>
          <a:lstStyle/>
          <a:p>
            <a:pPr>
              <a:defRPr/>
            </a:pPr>
            <a:fld id="{F6C52ABF-3520-460E-8D10-D8087401F00B}" type="slidenum">
              <a:rPr lang="en-US" altLang="en-US" smtClean="0"/>
              <a:pPr>
                <a:defRPr/>
              </a:pPr>
              <a:t>20</a:t>
            </a:fld>
            <a:endParaRPr lang="en-US" altLang="en-US" dirty="0"/>
          </a:p>
        </p:txBody>
      </p:sp>
      <p:sp>
        <p:nvSpPr>
          <p:cNvPr id="5" name="Title 4">
            <a:extLst>
              <a:ext uri="{FF2B5EF4-FFF2-40B4-BE49-F238E27FC236}">
                <a16:creationId xmlns:a16="http://schemas.microsoft.com/office/drawing/2014/main" id="{EFE8D220-86F5-87CD-3FE8-F2E38C540441}"/>
              </a:ext>
            </a:extLst>
          </p:cNvPr>
          <p:cNvSpPr>
            <a:spLocks noGrp="1"/>
          </p:cNvSpPr>
          <p:nvPr>
            <p:ph type="title"/>
          </p:nvPr>
        </p:nvSpPr>
        <p:spPr/>
        <p:txBody>
          <a:bodyPr>
            <a:normAutofit fontScale="90000"/>
          </a:bodyPr>
          <a:lstStyle/>
          <a:p>
            <a:r>
              <a:rPr lang="en-US" dirty="0"/>
              <a:t>Material Assistance Cost Ratio: The Formula</a:t>
            </a:r>
          </a:p>
        </p:txBody>
      </p:sp>
      <p:sp>
        <p:nvSpPr>
          <p:cNvPr id="6" name="Text Placeholder 5">
            <a:extLst>
              <a:ext uri="{FF2B5EF4-FFF2-40B4-BE49-F238E27FC236}">
                <a16:creationId xmlns:a16="http://schemas.microsoft.com/office/drawing/2014/main" id="{E6B2BD4D-1802-8921-CAAB-B1E56D587681}"/>
              </a:ext>
            </a:extLst>
          </p:cNvPr>
          <p:cNvSpPr>
            <a:spLocks noGrp="1"/>
          </p:cNvSpPr>
          <p:nvPr>
            <p:ph type="body" sz="quarter" idx="17"/>
          </p:nvPr>
        </p:nvSpPr>
        <p:spPr>
          <a:xfrm>
            <a:off x="660400" y="1455174"/>
            <a:ext cx="10871200" cy="4760907"/>
          </a:xfrm>
        </p:spPr>
        <p:txBody>
          <a:bodyPr>
            <a:normAutofit fontScale="92500" lnSpcReduction="10000"/>
          </a:bodyPr>
          <a:lstStyle/>
          <a:p>
            <a:pPr marL="342900" indent="-342900">
              <a:buFont typeface="Arial" panose="020B0604020202020204" pitchFamily="34" charset="0"/>
              <a:buChar char="•"/>
            </a:pPr>
            <a:r>
              <a:rPr lang="en-US" sz="2000" dirty="0"/>
              <a:t>Measures the percentage of </a:t>
            </a:r>
            <a:r>
              <a:rPr lang="en-US" sz="2000" b="1" dirty="0"/>
              <a:t>non-PFE costs </a:t>
            </a:r>
            <a:r>
              <a:rPr lang="en-US" sz="2000" dirty="0"/>
              <a:t>in facilities and eligible components (“good” costs)</a:t>
            </a:r>
          </a:p>
          <a:p>
            <a:pPr marL="342900" indent="-342900">
              <a:buFont typeface="Arial" panose="020B0604020202020204" pitchFamily="34" charset="0"/>
              <a:buChar char="•"/>
            </a:pPr>
            <a:r>
              <a:rPr lang="en-US" sz="2000" dirty="0"/>
              <a:t>Material assistance is provided if the non-PFE percentage (MACR) is less than statutory threshold percentage</a:t>
            </a:r>
          </a:p>
          <a:p>
            <a:pPr marL="342900" indent="-342900">
              <a:buFont typeface="Arial" panose="020B0604020202020204" pitchFamily="34" charset="0"/>
              <a:buChar char="•"/>
            </a:pPr>
            <a:endParaRPr lang="en-US" sz="2000" dirty="0"/>
          </a:p>
          <a:p>
            <a:r>
              <a:rPr lang="en-US" sz="2000" b="1" dirty="0">
                <a:solidFill>
                  <a:srgbClr val="FF0000"/>
                </a:solidFill>
              </a:rPr>
              <a:t>Property and Facilities (45Y/48E)</a:t>
            </a:r>
          </a:p>
          <a:p>
            <a:r>
              <a:rPr lang="en-US" sz="2000" u="heavy" dirty="0"/>
              <a:t>Total Direct Material and Labor Costs (</a:t>
            </a:r>
            <a:r>
              <a:rPr lang="en-US" sz="2000" u="heavy" dirty="0" err="1"/>
              <a:t>DMLC</a:t>
            </a:r>
            <a:r>
              <a:rPr lang="en-US" sz="2000" u="heavy" dirty="0"/>
              <a:t>) – </a:t>
            </a:r>
            <a:r>
              <a:rPr lang="en-US" sz="2000" u="heavy" dirty="0" err="1"/>
              <a:t>DMLC</a:t>
            </a:r>
            <a:r>
              <a:rPr lang="en-US" sz="2000" u="heavy" dirty="0"/>
              <a:t> sourced from a PFE</a:t>
            </a:r>
            <a:r>
              <a:rPr lang="en-US" sz="2000" dirty="0"/>
              <a:t> </a:t>
            </a:r>
          </a:p>
          <a:p>
            <a:r>
              <a:rPr lang="en-US" sz="2000" dirty="0"/>
              <a:t>Total Direct Material and Labor Costs</a:t>
            </a:r>
          </a:p>
          <a:p>
            <a:endParaRPr lang="en-US" sz="2000" dirty="0"/>
          </a:p>
          <a:p>
            <a:r>
              <a:rPr lang="en-US" sz="2000" b="1" dirty="0">
                <a:solidFill>
                  <a:srgbClr val="FF0000"/>
                </a:solidFill>
              </a:rPr>
              <a:t>Eligible Components (45X)</a:t>
            </a:r>
          </a:p>
          <a:p>
            <a:r>
              <a:rPr lang="en-US" sz="2000" u="heavy" dirty="0"/>
              <a:t>Total Direct Material Costs (DMC) – DMC sourced from a PFE</a:t>
            </a:r>
          </a:p>
          <a:p>
            <a:r>
              <a:rPr lang="en-US" sz="2000" dirty="0"/>
              <a:t>Total Direct Material Costs</a:t>
            </a:r>
          </a:p>
          <a:p>
            <a:endParaRPr lang="en-US" sz="2000" dirty="0"/>
          </a:p>
          <a:p>
            <a:pPr marL="285750" indent="-285750">
              <a:buFont typeface="Arial" panose="020B0604020202020204" pitchFamily="34" charset="0"/>
              <a:buChar char="•"/>
            </a:pPr>
            <a:r>
              <a:rPr lang="en-US" sz="2000" dirty="0"/>
              <a:t>We do not know how far back in the supply chain taxpayers will be required to track to identify</a:t>
            </a:r>
          </a:p>
          <a:p>
            <a:r>
              <a:rPr lang="en-US" sz="2000" dirty="0"/>
              <a:t>     PFE “DNA” or how granular the analysis will be</a:t>
            </a:r>
          </a:p>
          <a:p>
            <a:endParaRPr lang="en-US" sz="2000" dirty="0"/>
          </a:p>
          <a:p>
            <a:endParaRPr lang="en-US" sz="2000" dirty="0"/>
          </a:p>
          <a:p>
            <a:pPr marL="342900" indent="-342900">
              <a:buFont typeface="Arial" panose="020B0604020202020204" pitchFamily="34" charset="0"/>
              <a:buChar char="•"/>
            </a:pPr>
            <a:endParaRPr lang="en-US" sz="2000" dirty="0"/>
          </a:p>
        </p:txBody>
      </p:sp>
      <p:sp>
        <p:nvSpPr>
          <p:cNvPr id="12" name="TextBox 11">
            <a:extLst>
              <a:ext uri="{FF2B5EF4-FFF2-40B4-BE49-F238E27FC236}">
                <a16:creationId xmlns:a16="http://schemas.microsoft.com/office/drawing/2014/main" id="{D8E9E11C-75F0-5A99-1863-9F50CA2D8B6B}"/>
              </a:ext>
            </a:extLst>
          </p:cNvPr>
          <p:cNvSpPr txBox="1"/>
          <p:nvPr/>
        </p:nvSpPr>
        <p:spPr>
          <a:xfrm>
            <a:off x="8551072" y="3113111"/>
            <a:ext cx="1396181" cy="400110"/>
          </a:xfrm>
          <a:prstGeom prst="rect">
            <a:avLst/>
          </a:prstGeom>
          <a:noFill/>
        </p:spPr>
        <p:txBody>
          <a:bodyPr wrap="square" rtlCol="0">
            <a:spAutoFit/>
          </a:bodyPr>
          <a:lstStyle/>
          <a:p>
            <a:r>
              <a:rPr lang="en-US" sz="2000" b="1" dirty="0">
                <a:solidFill>
                  <a:schemeClr val="bg2">
                    <a:lumMod val="10000"/>
                  </a:schemeClr>
                </a:solidFill>
              </a:rPr>
              <a:t>= </a:t>
            </a:r>
            <a:r>
              <a:rPr lang="en-US" sz="2000" b="1" dirty="0" err="1">
                <a:solidFill>
                  <a:schemeClr val="bg2">
                    <a:lumMod val="10000"/>
                  </a:schemeClr>
                </a:solidFill>
              </a:rPr>
              <a:t>MACR</a:t>
            </a:r>
            <a:endParaRPr lang="en-US" sz="2000" b="1" dirty="0">
              <a:solidFill>
                <a:schemeClr val="bg2">
                  <a:lumMod val="10000"/>
                </a:schemeClr>
              </a:solidFill>
            </a:endParaRPr>
          </a:p>
        </p:txBody>
      </p:sp>
      <p:sp>
        <p:nvSpPr>
          <p:cNvPr id="13" name="TextBox 12">
            <a:extLst>
              <a:ext uri="{FF2B5EF4-FFF2-40B4-BE49-F238E27FC236}">
                <a16:creationId xmlns:a16="http://schemas.microsoft.com/office/drawing/2014/main" id="{C1420488-1162-DE99-DF4F-6FCCEA4DD11A}"/>
              </a:ext>
            </a:extLst>
          </p:cNvPr>
          <p:cNvSpPr txBox="1"/>
          <p:nvPr/>
        </p:nvSpPr>
        <p:spPr>
          <a:xfrm>
            <a:off x="7154891" y="4464541"/>
            <a:ext cx="1396181" cy="400110"/>
          </a:xfrm>
          <a:prstGeom prst="rect">
            <a:avLst/>
          </a:prstGeom>
          <a:noFill/>
        </p:spPr>
        <p:txBody>
          <a:bodyPr wrap="square" rtlCol="0">
            <a:spAutoFit/>
          </a:bodyPr>
          <a:lstStyle/>
          <a:p>
            <a:r>
              <a:rPr lang="en-US" sz="2000" b="1" dirty="0">
                <a:solidFill>
                  <a:schemeClr val="bg2">
                    <a:lumMod val="10000"/>
                  </a:schemeClr>
                </a:solidFill>
              </a:rPr>
              <a:t>= MACR</a:t>
            </a:r>
          </a:p>
        </p:txBody>
      </p:sp>
    </p:spTree>
    <p:extLst>
      <p:ext uri="{BB962C8B-B14F-4D97-AF65-F5344CB8AC3E}">
        <p14:creationId xmlns:p14="http://schemas.microsoft.com/office/powerpoint/2010/main" val="42335119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38280F73-5733-2DA9-CF5C-1349E17A0348}"/>
              </a:ext>
            </a:extLst>
          </p:cNvPr>
          <p:cNvSpPr>
            <a:spLocks noGrp="1"/>
          </p:cNvSpPr>
          <p:nvPr>
            <p:ph type="ftr" sz="quarter" idx="14"/>
          </p:nvPr>
        </p:nvSpPr>
        <p:spPr/>
        <p:txBody>
          <a:bodyPr/>
          <a:lstStyle/>
          <a:p>
            <a:pPr>
              <a:defRPr/>
            </a:pPr>
            <a:r>
              <a:rPr lang="en-US" altLang="en-US"/>
              <a:t>klgates.com</a:t>
            </a:r>
            <a:endParaRPr lang="en-US" altLang="en-US" dirty="0"/>
          </a:p>
        </p:txBody>
      </p:sp>
      <p:sp>
        <p:nvSpPr>
          <p:cNvPr id="3" name="Date Placeholder 2">
            <a:extLst>
              <a:ext uri="{FF2B5EF4-FFF2-40B4-BE49-F238E27FC236}">
                <a16:creationId xmlns:a16="http://schemas.microsoft.com/office/drawing/2014/main" id="{625AB927-A764-F404-445E-BD8C050CF6D5}"/>
              </a:ext>
            </a:extLst>
          </p:cNvPr>
          <p:cNvSpPr>
            <a:spLocks noGrp="1"/>
          </p:cNvSpPr>
          <p:nvPr>
            <p:ph type="dt" sz="half" idx="15"/>
          </p:nvPr>
        </p:nvSpPr>
        <p:spPr/>
        <p:txBody>
          <a:bodyPr/>
          <a:lstStyle/>
          <a:p>
            <a:pPr>
              <a:defRPr/>
            </a:pPr>
            <a:r>
              <a:rPr lang="en-US" altLang="en-US"/>
              <a:t>2025</a:t>
            </a:r>
            <a:endParaRPr lang="en-US" altLang="en-US" dirty="0"/>
          </a:p>
        </p:txBody>
      </p:sp>
      <p:sp>
        <p:nvSpPr>
          <p:cNvPr id="4" name="Slide Number Placeholder 3">
            <a:extLst>
              <a:ext uri="{FF2B5EF4-FFF2-40B4-BE49-F238E27FC236}">
                <a16:creationId xmlns:a16="http://schemas.microsoft.com/office/drawing/2014/main" id="{4D8C65C8-7510-40B2-0CF9-FCAAF75FFFE4}"/>
              </a:ext>
            </a:extLst>
          </p:cNvPr>
          <p:cNvSpPr>
            <a:spLocks noGrp="1"/>
          </p:cNvSpPr>
          <p:nvPr>
            <p:ph type="sldNum" sz="quarter" idx="16"/>
          </p:nvPr>
        </p:nvSpPr>
        <p:spPr/>
        <p:txBody>
          <a:bodyPr/>
          <a:lstStyle/>
          <a:p>
            <a:pPr>
              <a:defRPr/>
            </a:pPr>
            <a:fld id="{F6C52ABF-3520-460E-8D10-D8087401F00B}" type="slidenum">
              <a:rPr lang="en-US" altLang="en-US" smtClean="0"/>
              <a:pPr>
                <a:defRPr/>
              </a:pPr>
              <a:t>21</a:t>
            </a:fld>
            <a:endParaRPr lang="en-US" altLang="en-US" dirty="0"/>
          </a:p>
        </p:txBody>
      </p:sp>
      <p:sp>
        <p:nvSpPr>
          <p:cNvPr id="5" name="Title 4">
            <a:extLst>
              <a:ext uri="{FF2B5EF4-FFF2-40B4-BE49-F238E27FC236}">
                <a16:creationId xmlns:a16="http://schemas.microsoft.com/office/drawing/2014/main" id="{27248E71-8CFE-792E-67E4-EE0D560CDF49}"/>
              </a:ext>
            </a:extLst>
          </p:cNvPr>
          <p:cNvSpPr>
            <a:spLocks noGrp="1"/>
          </p:cNvSpPr>
          <p:nvPr>
            <p:ph type="title"/>
          </p:nvPr>
        </p:nvSpPr>
        <p:spPr/>
        <p:txBody>
          <a:bodyPr>
            <a:normAutofit fontScale="90000"/>
          </a:bodyPr>
          <a:lstStyle/>
          <a:p>
            <a:r>
              <a:rPr lang="en-US" dirty="0"/>
              <a:t>Examples of MACR Computation</a:t>
            </a:r>
          </a:p>
        </p:txBody>
      </p:sp>
      <p:sp>
        <p:nvSpPr>
          <p:cNvPr id="6" name="Text Placeholder 5">
            <a:extLst>
              <a:ext uri="{FF2B5EF4-FFF2-40B4-BE49-F238E27FC236}">
                <a16:creationId xmlns:a16="http://schemas.microsoft.com/office/drawing/2014/main" id="{6C49A233-AA32-B06A-B0E7-95004BB13978}"/>
              </a:ext>
            </a:extLst>
          </p:cNvPr>
          <p:cNvSpPr>
            <a:spLocks noGrp="1"/>
          </p:cNvSpPr>
          <p:nvPr>
            <p:ph type="body" sz="quarter" idx="17"/>
          </p:nvPr>
        </p:nvSpPr>
        <p:spPr>
          <a:xfrm>
            <a:off x="665163" y="1340908"/>
            <a:ext cx="10871200" cy="5133595"/>
          </a:xfrm>
        </p:spPr>
        <p:txBody>
          <a:bodyPr/>
          <a:lstStyle/>
          <a:p>
            <a:r>
              <a:rPr lang="en-US" dirty="0"/>
              <a:t>•	</a:t>
            </a:r>
            <a:r>
              <a:rPr lang="en-US" sz="1800" b="1" u="sng" dirty="0"/>
              <a:t>Assumptions:</a:t>
            </a:r>
          </a:p>
          <a:p>
            <a:r>
              <a:rPr lang="en-US" sz="1800" dirty="0"/>
              <a:t>	Facility</a:t>
            </a:r>
          </a:p>
          <a:p>
            <a:r>
              <a:rPr lang="en-US" sz="1800" dirty="0"/>
              <a:t>	Year 2029 (55% MACR threshold, i.e., “good costs)</a:t>
            </a:r>
          </a:p>
          <a:p>
            <a:r>
              <a:rPr lang="en-US" sz="1800" dirty="0"/>
              <a:t>	Total </a:t>
            </a:r>
            <a:r>
              <a:rPr lang="en-US" sz="1800" dirty="0" err="1"/>
              <a:t>DMLC</a:t>
            </a:r>
            <a:r>
              <a:rPr lang="en-US" sz="1800" dirty="0"/>
              <a:t> = $110</a:t>
            </a:r>
          </a:p>
          <a:p>
            <a:r>
              <a:rPr lang="en-US" sz="1800" dirty="0"/>
              <a:t>	</a:t>
            </a:r>
            <a:r>
              <a:rPr lang="en-US" sz="1800" dirty="0" err="1"/>
              <a:t>DMLC</a:t>
            </a:r>
            <a:r>
              <a:rPr lang="en-US" sz="1800" dirty="0"/>
              <a:t> from a PFE = $35</a:t>
            </a:r>
          </a:p>
          <a:p>
            <a:endParaRPr lang="en-US" sz="1800" dirty="0"/>
          </a:p>
          <a:p>
            <a:r>
              <a:rPr lang="en-US" sz="1800" dirty="0"/>
              <a:t>	</a:t>
            </a:r>
            <a:r>
              <a:rPr lang="en-US" sz="1800" b="1" u="sng" dirty="0"/>
              <a:t>$110 - $35  </a:t>
            </a:r>
            <a:r>
              <a:rPr lang="en-US" sz="1800" b="1" dirty="0"/>
              <a:t>=  68% (greater than 55%, so no material assistance)</a:t>
            </a:r>
          </a:p>
          <a:p>
            <a:r>
              <a:rPr lang="en-US" sz="1800" b="1" dirty="0"/>
              <a:t>                  $110</a:t>
            </a:r>
          </a:p>
          <a:p>
            <a:endParaRPr lang="en-US" sz="1800" dirty="0"/>
          </a:p>
          <a:p>
            <a:r>
              <a:rPr lang="en-US" sz="1800" dirty="0"/>
              <a:t>•	Total </a:t>
            </a:r>
            <a:r>
              <a:rPr lang="en-US" sz="1800" dirty="0" err="1"/>
              <a:t>DMLC</a:t>
            </a:r>
            <a:r>
              <a:rPr lang="en-US" sz="1800" dirty="0"/>
              <a:t> $110</a:t>
            </a:r>
          </a:p>
          <a:p>
            <a:r>
              <a:rPr lang="en-US" sz="1800" dirty="0"/>
              <a:t>	</a:t>
            </a:r>
            <a:r>
              <a:rPr lang="en-US" sz="1800" dirty="0" err="1"/>
              <a:t>DMLC</a:t>
            </a:r>
            <a:r>
              <a:rPr lang="en-US" sz="1800" dirty="0"/>
              <a:t> from a PFE $60</a:t>
            </a:r>
          </a:p>
          <a:p>
            <a:endParaRPr lang="en-US" sz="1800" dirty="0"/>
          </a:p>
          <a:p>
            <a:r>
              <a:rPr lang="en-US" sz="1800" dirty="0"/>
              <a:t>	</a:t>
            </a:r>
            <a:r>
              <a:rPr lang="en-US" sz="1800" b="1" u="sng" dirty="0"/>
              <a:t>$110-60  </a:t>
            </a:r>
            <a:r>
              <a:rPr lang="en-US" sz="1800" b="1" dirty="0"/>
              <a:t>= 45% (less than 55%, so there is material assistance)</a:t>
            </a:r>
          </a:p>
          <a:p>
            <a:r>
              <a:rPr lang="en-US" sz="1800" b="1" dirty="0"/>
              <a:t>                 $110</a:t>
            </a:r>
          </a:p>
          <a:p>
            <a:endParaRPr lang="en-US" dirty="0"/>
          </a:p>
        </p:txBody>
      </p:sp>
    </p:spTree>
    <p:extLst>
      <p:ext uri="{BB962C8B-B14F-4D97-AF65-F5344CB8AC3E}">
        <p14:creationId xmlns:p14="http://schemas.microsoft.com/office/powerpoint/2010/main" val="33363416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692722-B398-0385-6F77-2D251145E8B2}"/>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6D20C77E-865F-8B54-84E7-9A712408126E}"/>
              </a:ext>
            </a:extLst>
          </p:cNvPr>
          <p:cNvSpPr>
            <a:spLocks noGrp="1"/>
          </p:cNvSpPr>
          <p:nvPr>
            <p:ph type="title"/>
          </p:nvPr>
        </p:nvSpPr>
        <p:spPr/>
        <p:txBody>
          <a:bodyPr>
            <a:normAutofit fontScale="90000"/>
          </a:bodyPr>
          <a:lstStyle/>
          <a:p>
            <a:r>
              <a:rPr lang="en-AU" dirty="0"/>
              <a:t>Safe Harbors</a:t>
            </a:r>
          </a:p>
        </p:txBody>
      </p:sp>
      <p:sp>
        <p:nvSpPr>
          <p:cNvPr id="4" name="Footer Placeholder 3">
            <a:extLst>
              <a:ext uri="{FF2B5EF4-FFF2-40B4-BE49-F238E27FC236}">
                <a16:creationId xmlns:a16="http://schemas.microsoft.com/office/drawing/2014/main" id="{D5FB6C5F-3582-152F-703C-C62E3EF51CF2}"/>
              </a:ext>
            </a:extLst>
          </p:cNvPr>
          <p:cNvSpPr>
            <a:spLocks noGrp="1"/>
          </p:cNvSpPr>
          <p:nvPr>
            <p:ph type="ftr" sz="quarter" idx="14"/>
          </p:nvPr>
        </p:nvSpPr>
        <p:spPr/>
        <p:txBody>
          <a:bodyPr/>
          <a:lstStyle/>
          <a:p>
            <a:r>
              <a:rPr lang="en-US" altLang="en-US"/>
              <a:t>klgates.com</a:t>
            </a:r>
          </a:p>
        </p:txBody>
      </p:sp>
      <p:sp>
        <p:nvSpPr>
          <p:cNvPr id="6" name="Date Placeholder 5">
            <a:extLst>
              <a:ext uri="{FF2B5EF4-FFF2-40B4-BE49-F238E27FC236}">
                <a16:creationId xmlns:a16="http://schemas.microsoft.com/office/drawing/2014/main" id="{D84BB147-6143-3B84-F975-CB3BCF062D16}"/>
              </a:ext>
            </a:extLst>
          </p:cNvPr>
          <p:cNvSpPr>
            <a:spLocks noGrp="1"/>
          </p:cNvSpPr>
          <p:nvPr>
            <p:ph type="dt" sz="half" idx="15"/>
          </p:nvPr>
        </p:nvSpPr>
        <p:spPr/>
        <p:txBody>
          <a:bodyPr/>
          <a:lstStyle/>
          <a:p>
            <a:r>
              <a:rPr lang="en-US" altLang="en-US" dirty="0"/>
              <a:t>2025</a:t>
            </a:r>
          </a:p>
        </p:txBody>
      </p:sp>
      <p:sp>
        <p:nvSpPr>
          <p:cNvPr id="5" name="Slide Number Placeholder 4">
            <a:extLst>
              <a:ext uri="{FF2B5EF4-FFF2-40B4-BE49-F238E27FC236}">
                <a16:creationId xmlns:a16="http://schemas.microsoft.com/office/drawing/2014/main" id="{EBBC4E9C-5B3B-C37A-B2C1-B6B44B06EE5E}"/>
              </a:ext>
            </a:extLst>
          </p:cNvPr>
          <p:cNvSpPr>
            <a:spLocks noGrp="1"/>
          </p:cNvSpPr>
          <p:nvPr>
            <p:ph type="sldNum" sz="quarter" idx="16"/>
          </p:nvPr>
        </p:nvSpPr>
        <p:spPr/>
        <p:txBody>
          <a:bodyPr/>
          <a:lstStyle/>
          <a:p>
            <a:fld id="{F6C52ABF-3520-460E-8D10-D8087401F00B}" type="slidenum">
              <a:rPr lang="en-US" altLang="en-US" smtClean="0"/>
              <a:pPr/>
              <a:t>22</a:t>
            </a:fld>
            <a:endParaRPr lang="en-US" altLang="en-US"/>
          </a:p>
        </p:txBody>
      </p:sp>
      <p:sp>
        <p:nvSpPr>
          <p:cNvPr id="9" name="Text Placeholder 8">
            <a:extLst>
              <a:ext uri="{FF2B5EF4-FFF2-40B4-BE49-F238E27FC236}">
                <a16:creationId xmlns:a16="http://schemas.microsoft.com/office/drawing/2014/main" id="{A21C55CF-3A9E-4862-A4C7-78DCC76A89B7}"/>
              </a:ext>
            </a:extLst>
          </p:cNvPr>
          <p:cNvSpPr>
            <a:spLocks noGrp="1"/>
          </p:cNvSpPr>
          <p:nvPr>
            <p:ph type="body" sz="quarter" idx="17"/>
          </p:nvPr>
        </p:nvSpPr>
        <p:spPr>
          <a:xfrm>
            <a:off x="2001564" y="1381328"/>
            <a:ext cx="8370872" cy="4962324"/>
          </a:xfrm>
        </p:spPr>
        <p:txBody>
          <a:bodyPr>
            <a:noAutofit/>
          </a:bodyPr>
          <a:lstStyle/>
          <a:p>
            <a:pPr marL="342900" indent="-342900">
              <a:spcAft>
                <a:spcPts val="0"/>
              </a:spcAft>
              <a:buFont typeface="Symbol" panose="05050102010706020507" pitchFamily="18" charset="2"/>
              <a:buChar char=""/>
            </a:pPr>
            <a:r>
              <a:rPr lang="en-AU" dirty="0"/>
              <a:t>Tables (due from Treasury by 12/31/26)</a:t>
            </a:r>
          </a:p>
          <a:p>
            <a:pPr marL="342900" indent="-342900">
              <a:spcAft>
                <a:spcPts val="0"/>
              </a:spcAft>
              <a:buFont typeface="Symbol" panose="05050102010706020507" pitchFamily="18" charset="2"/>
              <a:buChar char=""/>
            </a:pPr>
            <a:r>
              <a:rPr lang="en-AU" dirty="0"/>
              <a:t>Interim—</a:t>
            </a:r>
          </a:p>
          <a:p>
            <a:pPr marL="1028700" lvl="1" indent="-342900">
              <a:spcAft>
                <a:spcPts val="0"/>
              </a:spcAft>
              <a:buFont typeface="Symbol" panose="05050102010706020507" pitchFamily="18" charset="2"/>
              <a:buChar char=""/>
            </a:pPr>
            <a:r>
              <a:rPr lang="en-AU" dirty="0"/>
              <a:t>Tables under Notice 2025-08</a:t>
            </a:r>
          </a:p>
          <a:p>
            <a:pPr marL="1485900" lvl="2" indent="-342900">
              <a:spcAft>
                <a:spcPts val="0"/>
              </a:spcAft>
              <a:buFont typeface="Symbol" panose="05050102010706020507" pitchFamily="18" charset="2"/>
              <a:buChar char=""/>
            </a:pPr>
            <a:r>
              <a:rPr lang="en-AU" dirty="0"/>
              <a:t>These are the domestic content bonus tax credit tables, so like fitting a square peg into a round hole</a:t>
            </a:r>
          </a:p>
          <a:p>
            <a:pPr marL="1485900" lvl="2" indent="-342900">
              <a:spcAft>
                <a:spcPts val="0"/>
              </a:spcAft>
              <a:buFont typeface="Symbol" panose="05050102010706020507" pitchFamily="18" charset="2"/>
              <a:buChar char=""/>
            </a:pPr>
            <a:r>
              <a:rPr lang="en-AU" dirty="0"/>
              <a:t>Important to remember that the domestic content rules for the bonus tax credit are different from the MACR rules</a:t>
            </a:r>
          </a:p>
          <a:p>
            <a:pPr marL="1485900" lvl="2" indent="-342900">
              <a:spcAft>
                <a:spcPts val="0"/>
              </a:spcAft>
              <a:buFont typeface="Symbol" panose="05050102010706020507" pitchFamily="18" charset="2"/>
              <a:buChar char=""/>
            </a:pPr>
            <a:endParaRPr lang="en-AU" dirty="0"/>
          </a:p>
          <a:p>
            <a:pPr marL="1028700" lvl="1" indent="-342900">
              <a:spcAft>
                <a:spcPts val="0"/>
              </a:spcAft>
              <a:buFont typeface="Symbol" panose="05050102010706020507" pitchFamily="18" charset="2"/>
              <a:buChar char=""/>
            </a:pPr>
            <a:r>
              <a:rPr lang="en-AU" dirty="0"/>
              <a:t>Manufacturer certification</a:t>
            </a:r>
          </a:p>
          <a:p>
            <a:pPr marL="1485900" lvl="2" indent="-342900">
              <a:spcAft>
                <a:spcPts val="0"/>
              </a:spcAft>
              <a:buFont typeface="Symbol" panose="05050102010706020507" pitchFamily="18" charset="2"/>
              <a:buChar char=""/>
            </a:pPr>
            <a:r>
              <a:rPr lang="en-AU" dirty="0"/>
              <a:t>Certification requirement of PFE content</a:t>
            </a:r>
          </a:p>
          <a:p>
            <a:pPr marL="1485900" lvl="2" indent="-342900">
              <a:spcAft>
                <a:spcPts val="0"/>
              </a:spcAft>
              <a:buFont typeface="Symbol" panose="05050102010706020507" pitchFamily="18" charset="2"/>
              <a:buChar char=""/>
            </a:pPr>
            <a:r>
              <a:rPr lang="en-AU" dirty="0"/>
              <a:t>Exception (know or should know that the certification is false)</a:t>
            </a:r>
          </a:p>
          <a:p>
            <a:pPr lvl="2" indent="0">
              <a:lnSpc>
                <a:spcPct val="150000"/>
              </a:lnSpc>
              <a:buNone/>
            </a:pPr>
            <a:endParaRPr lang="en-AU" sz="1600" dirty="0"/>
          </a:p>
        </p:txBody>
      </p:sp>
    </p:spTree>
    <p:extLst>
      <p:ext uri="{BB962C8B-B14F-4D97-AF65-F5344CB8AC3E}">
        <p14:creationId xmlns:p14="http://schemas.microsoft.com/office/powerpoint/2010/main" val="2657887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E26F3-77F5-05EC-AA05-0ECE77E73383}"/>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D96211BE-3AEC-2F56-3184-5112D9FD9C1E}"/>
              </a:ext>
            </a:extLst>
          </p:cNvPr>
          <p:cNvSpPr>
            <a:spLocks noGrp="1"/>
          </p:cNvSpPr>
          <p:nvPr>
            <p:ph type="title"/>
          </p:nvPr>
        </p:nvSpPr>
        <p:spPr/>
        <p:txBody>
          <a:bodyPr>
            <a:normAutofit fontScale="90000"/>
          </a:bodyPr>
          <a:lstStyle/>
          <a:p>
            <a:r>
              <a:rPr lang="en-AU" dirty="0"/>
              <a:t>Other Considerations	</a:t>
            </a:r>
          </a:p>
        </p:txBody>
      </p:sp>
      <p:sp>
        <p:nvSpPr>
          <p:cNvPr id="4" name="Footer Placeholder 3">
            <a:extLst>
              <a:ext uri="{FF2B5EF4-FFF2-40B4-BE49-F238E27FC236}">
                <a16:creationId xmlns:a16="http://schemas.microsoft.com/office/drawing/2014/main" id="{1144F83D-E9D5-22D9-1F94-CDF0D354AF42}"/>
              </a:ext>
            </a:extLst>
          </p:cNvPr>
          <p:cNvSpPr>
            <a:spLocks noGrp="1"/>
          </p:cNvSpPr>
          <p:nvPr>
            <p:ph type="ftr" sz="quarter" idx="14"/>
          </p:nvPr>
        </p:nvSpPr>
        <p:spPr/>
        <p:txBody>
          <a:bodyPr/>
          <a:lstStyle/>
          <a:p>
            <a:r>
              <a:rPr lang="en-US" altLang="en-US"/>
              <a:t>klgates.com</a:t>
            </a:r>
          </a:p>
        </p:txBody>
      </p:sp>
      <p:sp>
        <p:nvSpPr>
          <p:cNvPr id="6" name="Date Placeholder 5">
            <a:extLst>
              <a:ext uri="{FF2B5EF4-FFF2-40B4-BE49-F238E27FC236}">
                <a16:creationId xmlns:a16="http://schemas.microsoft.com/office/drawing/2014/main" id="{AD4BD838-B884-CAF6-30CB-0CFD4928E87A}"/>
              </a:ext>
            </a:extLst>
          </p:cNvPr>
          <p:cNvSpPr>
            <a:spLocks noGrp="1"/>
          </p:cNvSpPr>
          <p:nvPr>
            <p:ph type="dt" sz="half" idx="15"/>
          </p:nvPr>
        </p:nvSpPr>
        <p:spPr/>
        <p:txBody>
          <a:bodyPr/>
          <a:lstStyle/>
          <a:p>
            <a:r>
              <a:rPr lang="en-US" altLang="en-US" dirty="0"/>
              <a:t>2025</a:t>
            </a:r>
          </a:p>
        </p:txBody>
      </p:sp>
      <p:sp>
        <p:nvSpPr>
          <p:cNvPr id="5" name="Slide Number Placeholder 4">
            <a:extLst>
              <a:ext uri="{FF2B5EF4-FFF2-40B4-BE49-F238E27FC236}">
                <a16:creationId xmlns:a16="http://schemas.microsoft.com/office/drawing/2014/main" id="{F4002D0A-AD63-BEC0-DF5B-1F2A9058DB35}"/>
              </a:ext>
            </a:extLst>
          </p:cNvPr>
          <p:cNvSpPr>
            <a:spLocks noGrp="1"/>
          </p:cNvSpPr>
          <p:nvPr>
            <p:ph type="sldNum" sz="quarter" idx="16"/>
          </p:nvPr>
        </p:nvSpPr>
        <p:spPr/>
        <p:txBody>
          <a:bodyPr/>
          <a:lstStyle/>
          <a:p>
            <a:fld id="{F6C52ABF-3520-460E-8D10-D8087401F00B}" type="slidenum">
              <a:rPr lang="en-US" altLang="en-US" smtClean="0"/>
              <a:pPr/>
              <a:t>23</a:t>
            </a:fld>
            <a:endParaRPr lang="en-US" altLang="en-US"/>
          </a:p>
        </p:txBody>
      </p:sp>
      <p:sp>
        <p:nvSpPr>
          <p:cNvPr id="9" name="Text Placeholder 8">
            <a:extLst>
              <a:ext uri="{FF2B5EF4-FFF2-40B4-BE49-F238E27FC236}">
                <a16:creationId xmlns:a16="http://schemas.microsoft.com/office/drawing/2014/main" id="{5237C3C3-4F35-DE7F-4039-9F88F4B99718}"/>
              </a:ext>
            </a:extLst>
          </p:cNvPr>
          <p:cNvSpPr>
            <a:spLocks noGrp="1"/>
          </p:cNvSpPr>
          <p:nvPr>
            <p:ph type="body" sz="quarter" idx="17"/>
          </p:nvPr>
        </p:nvSpPr>
        <p:spPr>
          <a:xfrm>
            <a:off x="2001564" y="1381328"/>
            <a:ext cx="8370872" cy="4962324"/>
          </a:xfrm>
        </p:spPr>
        <p:txBody>
          <a:bodyPr>
            <a:noAutofit/>
          </a:bodyPr>
          <a:lstStyle/>
          <a:p>
            <a:pPr marL="342900" indent="-342900">
              <a:spcAft>
                <a:spcPts val="0"/>
              </a:spcAft>
              <a:buFont typeface="Symbol" panose="05050102010706020507" pitchFamily="18" charset="2"/>
              <a:buChar char=""/>
            </a:pPr>
            <a:r>
              <a:rPr lang="en-AU" dirty="0"/>
              <a:t>It may be very difficult to ascertain whether there is PFE DNA in a material or component</a:t>
            </a:r>
          </a:p>
          <a:p>
            <a:pPr marL="342900" indent="-342900">
              <a:spcAft>
                <a:spcPts val="0"/>
              </a:spcAft>
              <a:buFont typeface="Symbol" panose="05050102010706020507" pitchFamily="18" charset="2"/>
              <a:buChar char=""/>
            </a:pPr>
            <a:r>
              <a:rPr lang="en-AU" dirty="0"/>
              <a:t>There will be a lot of reliance on suppliers – know your supplier</a:t>
            </a:r>
          </a:p>
          <a:p>
            <a:pPr marL="342900" indent="-342900">
              <a:spcAft>
                <a:spcPts val="0"/>
              </a:spcAft>
              <a:buFont typeface="Symbol" panose="05050102010706020507" pitchFamily="18" charset="2"/>
              <a:buChar char=""/>
            </a:pPr>
            <a:r>
              <a:rPr lang="en-AU" dirty="0"/>
              <a:t>Reliance on supply chain documentation to track PFE taint will impact contracts, due diligence, insurance </a:t>
            </a:r>
          </a:p>
          <a:p>
            <a:pPr marL="342900" indent="-342900">
              <a:spcAft>
                <a:spcPts val="0"/>
              </a:spcAft>
              <a:buFont typeface="Symbol" panose="05050102010706020507" pitchFamily="18" charset="2"/>
              <a:buChar char=""/>
            </a:pPr>
            <a:r>
              <a:rPr lang="en-AU" dirty="0"/>
              <a:t>MACR determined on total direct costs, so relative costs of materials and </a:t>
            </a:r>
            <a:r>
              <a:rPr lang="en-AU" dirty="0" err="1"/>
              <a:t>labor</a:t>
            </a:r>
            <a:r>
              <a:rPr lang="en-AU" dirty="0"/>
              <a:t> will impact</a:t>
            </a:r>
          </a:p>
          <a:p>
            <a:pPr marL="342900" indent="-342900">
              <a:spcAft>
                <a:spcPts val="0"/>
              </a:spcAft>
              <a:buFont typeface="Symbol" panose="05050102010706020507" pitchFamily="18" charset="2"/>
              <a:buChar char=""/>
            </a:pPr>
            <a:r>
              <a:rPr lang="en-AU" dirty="0"/>
              <a:t>Timing and form of Treasury/IRS guidance is unclear, so may require making decisions before knowing the rules.</a:t>
            </a:r>
          </a:p>
          <a:p>
            <a:pPr marL="342900" indent="-342900">
              <a:spcAft>
                <a:spcPts val="0"/>
              </a:spcAft>
              <a:buFont typeface="Symbol" panose="05050102010706020507" pitchFamily="18" charset="2"/>
              <a:buChar char=""/>
            </a:pPr>
            <a:r>
              <a:rPr lang="en-AU" dirty="0"/>
              <a:t>Unclear how far back in the supply chain, and how granular, Treasury will go</a:t>
            </a:r>
          </a:p>
          <a:p>
            <a:pPr marL="342900" indent="-342900">
              <a:spcAft>
                <a:spcPts val="0"/>
              </a:spcAft>
              <a:buFont typeface="Symbol" panose="05050102010706020507" pitchFamily="18" charset="2"/>
              <a:buChar char=""/>
            </a:pPr>
            <a:endParaRPr lang="en-AU" sz="1600" dirty="0"/>
          </a:p>
        </p:txBody>
      </p:sp>
    </p:spTree>
    <p:extLst>
      <p:ext uri="{BB962C8B-B14F-4D97-AF65-F5344CB8AC3E}">
        <p14:creationId xmlns:p14="http://schemas.microsoft.com/office/powerpoint/2010/main" val="2932981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3E5296-5379-642D-B663-DF3D123C355B}"/>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6B1BC066-7DB8-06F9-4C18-B59A76ECC17D}"/>
              </a:ext>
            </a:extLst>
          </p:cNvPr>
          <p:cNvSpPr>
            <a:spLocks noGrp="1"/>
          </p:cNvSpPr>
          <p:nvPr>
            <p:ph type="title"/>
          </p:nvPr>
        </p:nvSpPr>
        <p:spPr/>
        <p:txBody>
          <a:bodyPr>
            <a:normAutofit fontScale="90000"/>
          </a:bodyPr>
          <a:lstStyle/>
          <a:p>
            <a:r>
              <a:rPr lang="en-AU" dirty="0"/>
              <a:t>Other Considerations (2)	</a:t>
            </a:r>
          </a:p>
        </p:txBody>
      </p:sp>
      <p:sp>
        <p:nvSpPr>
          <p:cNvPr id="4" name="Footer Placeholder 3">
            <a:extLst>
              <a:ext uri="{FF2B5EF4-FFF2-40B4-BE49-F238E27FC236}">
                <a16:creationId xmlns:a16="http://schemas.microsoft.com/office/drawing/2014/main" id="{2B2FFD5A-BB9B-0829-7876-D712742EC737}"/>
              </a:ext>
            </a:extLst>
          </p:cNvPr>
          <p:cNvSpPr>
            <a:spLocks noGrp="1"/>
          </p:cNvSpPr>
          <p:nvPr>
            <p:ph type="ftr" sz="quarter" idx="14"/>
          </p:nvPr>
        </p:nvSpPr>
        <p:spPr/>
        <p:txBody>
          <a:bodyPr/>
          <a:lstStyle/>
          <a:p>
            <a:r>
              <a:rPr lang="en-US" altLang="en-US"/>
              <a:t>klgates.com</a:t>
            </a:r>
          </a:p>
        </p:txBody>
      </p:sp>
      <p:sp>
        <p:nvSpPr>
          <p:cNvPr id="6" name="Date Placeholder 5">
            <a:extLst>
              <a:ext uri="{FF2B5EF4-FFF2-40B4-BE49-F238E27FC236}">
                <a16:creationId xmlns:a16="http://schemas.microsoft.com/office/drawing/2014/main" id="{4B3D56FB-961A-5078-7B62-C194F18E3309}"/>
              </a:ext>
            </a:extLst>
          </p:cNvPr>
          <p:cNvSpPr>
            <a:spLocks noGrp="1"/>
          </p:cNvSpPr>
          <p:nvPr>
            <p:ph type="dt" sz="half" idx="15"/>
          </p:nvPr>
        </p:nvSpPr>
        <p:spPr/>
        <p:txBody>
          <a:bodyPr/>
          <a:lstStyle/>
          <a:p>
            <a:r>
              <a:rPr lang="en-US" altLang="en-US" dirty="0"/>
              <a:t>2025</a:t>
            </a:r>
          </a:p>
        </p:txBody>
      </p:sp>
      <p:sp>
        <p:nvSpPr>
          <p:cNvPr id="5" name="Slide Number Placeholder 4">
            <a:extLst>
              <a:ext uri="{FF2B5EF4-FFF2-40B4-BE49-F238E27FC236}">
                <a16:creationId xmlns:a16="http://schemas.microsoft.com/office/drawing/2014/main" id="{919F682E-622B-8FBE-DF30-18509DCDC668}"/>
              </a:ext>
            </a:extLst>
          </p:cNvPr>
          <p:cNvSpPr>
            <a:spLocks noGrp="1"/>
          </p:cNvSpPr>
          <p:nvPr>
            <p:ph type="sldNum" sz="quarter" idx="16"/>
          </p:nvPr>
        </p:nvSpPr>
        <p:spPr/>
        <p:txBody>
          <a:bodyPr/>
          <a:lstStyle/>
          <a:p>
            <a:fld id="{F6C52ABF-3520-460E-8D10-D8087401F00B}" type="slidenum">
              <a:rPr lang="en-US" altLang="en-US" smtClean="0"/>
              <a:pPr/>
              <a:t>24</a:t>
            </a:fld>
            <a:endParaRPr lang="en-US" altLang="en-US"/>
          </a:p>
        </p:txBody>
      </p:sp>
      <p:sp>
        <p:nvSpPr>
          <p:cNvPr id="9" name="Text Placeholder 8">
            <a:extLst>
              <a:ext uri="{FF2B5EF4-FFF2-40B4-BE49-F238E27FC236}">
                <a16:creationId xmlns:a16="http://schemas.microsoft.com/office/drawing/2014/main" id="{18B96C67-6521-9D0C-D95F-8DCD388AD56A}"/>
              </a:ext>
            </a:extLst>
          </p:cNvPr>
          <p:cNvSpPr>
            <a:spLocks noGrp="1"/>
          </p:cNvSpPr>
          <p:nvPr>
            <p:ph type="body" sz="quarter" idx="17"/>
          </p:nvPr>
        </p:nvSpPr>
        <p:spPr>
          <a:xfrm>
            <a:off x="2001564" y="1381328"/>
            <a:ext cx="8370872" cy="4962324"/>
          </a:xfrm>
        </p:spPr>
        <p:txBody>
          <a:bodyPr>
            <a:noAutofit/>
          </a:bodyPr>
          <a:lstStyle/>
          <a:p>
            <a:pPr marL="342900" indent="-342900">
              <a:spcAft>
                <a:spcPts val="0"/>
              </a:spcAft>
              <a:buFont typeface="Symbol" panose="05050102010706020507" pitchFamily="18" charset="2"/>
              <a:buChar char=""/>
            </a:pPr>
            <a:r>
              <a:rPr lang="en-AU" sz="2800" dirty="0"/>
              <a:t>Secretary can identify additional components and materials subject to MACR</a:t>
            </a:r>
          </a:p>
          <a:p>
            <a:pPr marL="342900" indent="-342900">
              <a:spcAft>
                <a:spcPts val="0"/>
              </a:spcAft>
              <a:buFont typeface="Symbol" panose="05050102010706020507" pitchFamily="18" charset="2"/>
              <a:buChar char=""/>
            </a:pPr>
            <a:r>
              <a:rPr lang="en-AU" sz="2800" dirty="0"/>
              <a:t>What </a:t>
            </a:r>
            <a:r>
              <a:rPr lang="en-AU" sz="2800" i="1" dirty="0"/>
              <a:t>are </a:t>
            </a:r>
            <a:r>
              <a:rPr lang="en-AU" sz="2800" dirty="0"/>
              <a:t>direct materials for this purpose?  </a:t>
            </a:r>
          </a:p>
          <a:p>
            <a:pPr marL="342900" indent="-342900">
              <a:spcAft>
                <a:spcPts val="0"/>
              </a:spcAft>
              <a:buFont typeface="Symbol" panose="05050102010706020507" pitchFamily="18" charset="2"/>
              <a:buChar char=""/>
            </a:pPr>
            <a:r>
              <a:rPr lang="en-AU" sz="2800" dirty="0"/>
              <a:t>What will anti-abuse rules look like?  e.g., circumventing country of source</a:t>
            </a:r>
          </a:p>
          <a:p>
            <a:pPr marL="342900" indent="-342900">
              <a:spcAft>
                <a:spcPts val="0"/>
              </a:spcAft>
              <a:buFont typeface="Symbol" panose="05050102010706020507" pitchFamily="18" charset="2"/>
              <a:buChar char=""/>
            </a:pPr>
            <a:r>
              <a:rPr lang="en-AU" sz="2800" dirty="0"/>
              <a:t>Will there be further clarification to beginning of construction?</a:t>
            </a:r>
          </a:p>
          <a:p>
            <a:pPr marL="342900" indent="-342900">
              <a:spcAft>
                <a:spcPts val="0"/>
              </a:spcAft>
              <a:buFont typeface="Symbol" panose="05050102010706020507" pitchFamily="18" charset="2"/>
              <a:buChar char=""/>
            </a:pPr>
            <a:r>
              <a:rPr lang="en-AU" sz="2800" dirty="0"/>
              <a:t>IRS exams will occur after this Administration, so goalposts could shift again</a:t>
            </a:r>
          </a:p>
          <a:p>
            <a:pPr marL="342900" indent="-342900">
              <a:spcAft>
                <a:spcPts val="0"/>
              </a:spcAft>
              <a:buFont typeface="Symbol" panose="05050102010706020507" pitchFamily="18" charset="2"/>
              <a:buChar char=""/>
            </a:pPr>
            <a:endParaRPr lang="en-AU" sz="1600" dirty="0"/>
          </a:p>
        </p:txBody>
      </p:sp>
    </p:spTree>
    <p:extLst>
      <p:ext uri="{BB962C8B-B14F-4D97-AF65-F5344CB8AC3E}">
        <p14:creationId xmlns:p14="http://schemas.microsoft.com/office/powerpoint/2010/main" val="3972976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C2F09-9B0C-2B42-E086-6311DB72A020}"/>
              </a:ext>
            </a:extLst>
          </p:cNvPr>
          <p:cNvSpPr>
            <a:spLocks noGrp="1"/>
          </p:cNvSpPr>
          <p:nvPr>
            <p:ph type="title"/>
          </p:nvPr>
        </p:nvSpPr>
        <p:spPr/>
        <p:txBody>
          <a:bodyPr>
            <a:normAutofit fontScale="90000"/>
          </a:bodyPr>
          <a:lstStyle/>
          <a:p>
            <a:r>
              <a:rPr lang="en-US" dirty="0"/>
              <a:t>Enforcement-Related Provisions</a:t>
            </a:r>
          </a:p>
        </p:txBody>
      </p:sp>
      <p:sp>
        <p:nvSpPr>
          <p:cNvPr id="3" name="Footer Placeholder 2">
            <a:extLst>
              <a:ext uri="{FF2B5EF4-FFF2-40B4-BE49-F238E27FC236}">
                <a16:creationId xmlns:a16="http://schemas.microsoft.com/office/drawing/2014/main" id="{85BB8786-D825-EA92-3C05-9288B1932E72}"/>
              </a:ext>
            </a:extLst>
          </p:cNvPr>
          <p:cNvSpPr>
            <a:spLocks noGrp="1"/>
          </p:cNvSpPr>
          <p:nvPr>
            <p:ph type="ftr" sz="quarter" idx="14"/>
          </p:nvPr>
        </p:nvSpPr>
        <p:spPr/>
        <p:txBody>
          <a:bodyPr/>
          <a:lstStyle/>
          <a:p>
            <a:pPr>
              <a:defRPr/>
            </a:pPr>
            <a:r>
              <a:rPr lang="en-US" altLang="en-US"/>
              <a:t>klgates.com</a:t>
            </a:r>
            <a:endParaRPr lang="en-US" altLang="en-US" dirty="0"/>
          </a:p>
        </p:txBody>
      </p:sp>
      <p:sp>
        <p:nvSpPr>
          <p:cNvPr id="4" name="Date Placeholder 3">
            <a:extLst>
              <a:ext uri="{FF2B5EF4-FFF2-40B4-BE49-F238E27FC236}">
                <a16:creationId xmlns:a16="http://schemas.microsoft.com/office/drawing/2014/main" id="{C43C65F1-60C6-20CC-4945-9506724F837C}"/>
              </a:ext>
            </a:extLst>
          </p:cNvPr>
          <p:cNvSpPr>
            <a:spLocks noGrp="1"/>
          </p:cNvSpPr>
          <p:nvPr>
            <p:ph type="dt" sz="half" idx="15"/>
          </p:nvPr>
        </p:nvSpPr>
        <p:spPr/>
        <p:txBody>
          <a:bodyPr/>
          <a:lstStyle/>
          <a:p>
            <a:pPr>
              <a:defRPr/>
            </a:pPr>
            <a:r>
              <a:rPr lang="en-US" altLang="en-US"/>
              <a:t>2025</a:t>
            </a:r>
            <a:endParaRPr lang="en-US" altLang="en-US" dirty="0"/>
          </a:p>
        </p:txBody>
      </p:sp>
      <p:sp>
        <p:nvSpPr>
          <p:cNvPr id="5" name="Slide Number Placeholder 4">
            <a:extLst>
              <a:ext uri="{FF2B5EF4-FFF2-40B4-BE49-F238E27FC236}">
                <a16:creationId xmlns:a16="http://schemas.microsoft.com/office/drawing/2014/main" id="{B8603973-EF57-EC3C-D06A-0AF137F22D72}"/>
              </a:ext>
            </a:extLst>
          </p:cNvPr>
          <p:cNvSpPr>
            <a:spLocks noGrp="1"/>
          </p:cNvSpPr>
          <p:nvPr>
            <p:ph type="sldNum" sz="quarter" idx="16"/>
          </p:nvPr>
        </p:nvSpPr>
        <p:spPr/>
        <p:txBody>
          <a:bodyPr/>
          <a:lstStyle/>
          <a:p>
            <a:pPr>
              <a:defRPr/>
            </a:pPr>
            <a:fld id="{F6C52ABF-3520-460E-8D10-D8087401F00B}" type="slidenum">
              <a:rPr lang="en-US" altLang="en-US" smtClean="0"/>
              <a:pPr>
                <a:defRPr/>
              </a:pPr>
              <a:t>25</a:t>
            </a:fld>
            <a:endParaRPr lang="en-US" altLang="en-US" dirty="0"/>
          </a:p>
        </p:txBody>
      </p:sp>
      <p:sp>
        <p:nvSpPr>
          <p:cNvPr id="6" name="Text Placeholder 5">
            <a:extLst>
              <a:ext uri="{FF2B5EF4-FFF2-40B4-BE49-F238E27FC236}">
                <a16:creationId xmlns:a16="http://schemas.microsoft.com/office/drawing/2014/main" id="{7C164FB8-0EB6-D210-255E-8EC36D547715}"/>
              </a:ext>
            </a:extLst>
          </p:cNvPr>
          <p:cNvSpPr>
            <a:spLocks noGrp="1"/>
          </p:cNvSpPr>
          <p:nvPr>
            <p:ph type="body" sz="quarter" idx="17"/>
          </p:nvPr>
        </p:nvSpPr>
        <p:spPr/>
        <p:txBody>
          <a:bodyPr/>
          <a:lstStyle/>
          <a:p>
            <a:pPr marL="342900" indent="-342900">
              <a:buFont typeface="Arial" panose="020B0604020202020204" pitchFamily="34" charset="0"/>
              <a:buChar char="•"/>
            </a:pPr>
            <a:r>
              <a:rPr lang="en-US" sz="2800" dirty="0"/>
              <a:t>Longer limitations period (6 years) for a tax deficiency attributable to an error with respect to the determination of material assistance</a:t>
            </a:r>
          </a:p>
          <a:p>
            <a:pPr marL="342900" indent="-342900">
              <a:buFont typeface="Arial" panose="020B0604020202020204" pitchFamily="34" charset="0"/>
              <a:buChar char="•"/>
            </a:pPr>
            <a:r>
              <a:rPr lang="en-US" sz="2800" dirty="0"/>
              <a:t>Substantial underpayment penalty threshold for overstating the MACR</a:t>
            </a:r>
          </a:p>
          <a:p>
            <a:pPr marL="342900" indent="-342900">
              <a:buFont typeface="Arial" panose="020B0604020202020204" pitchFamily="34" charset="0"/>
              <a:buChar char="•"/>
            </a:pPr>
            <a:r>
              <a:rPr lang="en-US" sz="2800" dirty="0"/>
              <a:t>New penalty for knowing misstatement of production by PFE or misstatement of the MACR </a:t>
            </a:r>
          </a:p>
          <a:p>
            <a:pPr marL="342900" indent="-342900">
              <a:buFont typeface="Arial" panose="020B0604020202020204" pitchFamily="34" charset="0"/>
              <a:buChar char="•"/>
            </a:pPr>
            <a:r>
              <a:rPr lang="en-US" sz="2800" dirty="0"/>
              <a:t>We do not know how rigorously IRS agents will be testing for PFE DNA or the paper trail they will require</a:t>
            </a:r>
          </a:p>
          <a:p>
            <a:r>
              <a:rPr lang="en-US" dirty="0"/>
              <a:t> </a:t>
            </a:r>
          </a:p>
        </p:txBody>
      </p:sp>
    </p:spTree>
    <p:extLst>
      <p:ext uri="{BB962C8B-B14F-4D97-AF65-F5344CB8AC3E}">
        <p14:creationId xmlns:p14="http://schemas.microsoft.com/office/powerpoint/2010/main" val="12773893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79ADEA-B650-37AB-EFE6-5AD946FF2B9F}"/>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B29C0EE4-0FC4-8CE6-54AD-A67F82D8B8A9}"/>
              </a:ext>
            </a:extLst>
          </p:cNvPr>
          <p:cNvSpPr>
            <a:spLocks noGrp="1"/>
          </p:cNvSpPr>
          <p:nvPr>
            <p:ph type="title"/>
          </p:nvPr>
        </p:nvSpPr>
        <p:spPr/>
        <p:txBody>
          <a:bodyPr>
            <a:normAutofit fontScale="90000"/>
          </a:bodyPr>
          <a:lstStyle/>
          <a:p>
            <a:r>
              <a:rPr lang="en-AU" dirty="0"/>
              <a:t>Recap: Major Questions</a:t>
            </a:r>
          </a:p>
        </p:txBody>
      </p:sp>
      <p:sp>
        <p:nvSpPr>
          <p:cNvPr id="4" name="Footer Placeholder 3">
            <a:extLst>
              <a:ext uri="{FF2B5EF4-FFF2-40B4-BE49-F238E27FC236}">
                <a16:creationId xmlns:a16="http://schemas.microsoft.com/office/drawing/2014/main" id="{994A5A6C-2776-0712-EDB0-608C13485BA2}"/>
              </a:ext>
            </a:extLst>
          </p:cNvPr>
          <p:cNvSpPr>
            <a:spLocks noGrp="1"/>
          </p:cNvSpPr>
          <p:nvPr>
            <p:ph type="ftr" sz="quarter" idx="14"/>
          </p:nvPr>
        </p:nvSpPr>
        <p:spPr/>
        <p:txBody>
          <a:bodyPr/>
          <a:lstStyle/>
          <a:p>
            <a:r>
              <a:rPr lang="en-US" altLang="en-US"/>
              <a:t>klgates.com</a:t>
            </a:r>
          </a:p>
        </p:txBody>
      </p:sp>
      <p:sp>
        <p:nvSpPr>
          <p:cNvPr id="6" name="Date Placeholder 5">
            <a:extLst>
              <a:ext uri="{FF2B5EF4-FFF2-40B4-BE49-F238E27FC236}">
                <a16:creationId xmlns:a16="http://schemas.microsoft.com/office/drawing/2014/main" id="{C53CB57E-A5E6-5694-FB91-862FCBDDCEA9}"/>
              </a:ext>
            </a:extLst>
          </p:cNvPr>
          <p:cNvSpPr>
            <a:spLocks noGrp="1"/>
          </p:cNvSpPr>
          <p:nvPr>
            <p:ph type="dt" sz="half" idx="15"/>
          </p:nvPr>
        </p:nvSpPr>
        <p:spPr/>
        <p:txBody>
          <a:bodyPr/>
          <a:lstStyle/>
          <a:p>
            <a:r>
              <a:rPr lang="en-US" altLang="en-US" dirty="0"/>
              <a:t>2025</a:t>
            </a:r>
          </a:p>
        </p:txBody>
      </p:sp>
      <p:sp>
        <p:nvSpPr>
          <p:cNvPr id="5" name="Slide Number Placeholder 4">
            <a:extLst>
              <a:ext uri="{FF2B5EF4-FFF2-40B4-BE49-F238E27FC236}">
                <a16:creationId xmlns:a16="http://schemas.microsoft.com/office/drawing/2014/main" id="{8578EA35-E5D8-CF11-008E-6876CDCF98B4}"/>
              </a:ext>
            </a:extLst>
          </p:cNvPr>
          <p:cNvSpPr>
            <a:spLocks noGrp="1"/>
          </p:cNvSpPr>
          <p:nvPr>
            <p:ph type="sldNum" sz="quarter" idx="16"/>
          </p:nvPr>
        </p:nvSpPr>
        <p:spPr/>
        <p:txBody>
          <a:bodyPr/>
          <a:lstStyle/>
          <a:p>
            <a:fld id="{F6C52ABF-3520-460E-8D10-D8087401F00B}" type="slidenum">
              <a:rPr lang="en-US" altLang="en-US" smtClean="0"/>
              <a:pPr/>
              <a:t>26</a:t>
            </a:fld>
            <a:endParaRPr lang="en-US" altLang="en-US"/>
          </a:p>
        </p:txBody>
      </p:sp>
      <p:sp>
        <p:nvSpPr>
          <p:cNvPr id="9" name="Text Placeholder 8">
            <a:extLst>
              <a:ext uri="{FF2B5EF4-FFF2-40B4-BE49-F238E27FC236}">
                <a16:creationId xmlns:a16="http://schemas.microsoft.com/office/drawing/2014/main" id="{45C68C4D-3949-DC42-4876-77420D8B8043}"/>
              </a:ext>
            </a:extLst>
          </p:cNvPr>
          <p:cNvSpPr>
            <a:spLocks noGrp="1"/>
          </p:cNvSpPr>
          <p:nvPr>
            <p:ph type="body" sz="quarter" idx="17"/>
          </p:nvPr>
        </p:nvSpPr>
        <p:spPr>
          <a:xfrm>
            <a:off x="2001564" y="1381328"/>
            <a:ext cx="8153400" cy="4962324"/>
          </a:xfrm>
        </p:spPr>
        <p:txBody>
          <a:bodyPr>
            <a:noAutofit/>
          </a:bodyPr>
          <a:lstStyle/>
          <a:p>
            <a:pPr marL="342900" indent="-342900">
              <a:spcAft>
                <a:spcPts val="0"/>
              </a:spcAft>
              <a:buFont typeface="Symbol" panose="05050102010706020507" pitchFamily="18" charset="2"/>
              <a:buChar char=""/>
            </a:pPr>
            <a:r>
              <a:rPr lang="en-AU" dirty="0"/>
              <a:t>Is there a Prohibited Foreign Entity?</a:t>
            </a:r>
          </a:p>
          <a:p>
            <a:pPr marL="1028700" lvl="1" indent="-342900">
              <a:spcAft>
                <a:spcPts val="0"/>
              </a:spcAft>
              <a:buFont typeface="Symbol" panose="05050102010706020507" pitchFamily="18" charset="2"/>
              <a:buChar char=""/>
            </a:pPr>
            <a:r>
              <a:rPr lang="en-AU" dirty="0"/>
              <a:t>Specified Foreign Entity?</a:t>
            </a:r>
          </a:p>
          <a:p>
            <a:pPr marL="1485900" lvl="2" indent="-342900">
              <a:spcAft>
                <a:spcPts val="0"/>
              </a:spcAft>
              <a:buFont typeface="Symbol" panose="05050102010706020507" pitchFamily="18" charset="2"/>
              <a:buChar char=""/>
            </a:pPr>
            <a:r>
              <a:rPr lang="en-AU" dirty="0"/>
              <a:t>FEOC, listed, or covered nation (China)</a:t>
            </a:r>
          </a:p>
          <a:p>
            <a:pPr marL="1485900" lvl="2" indent="-342900">
              <a:spcAft>
                <a:spcPts val="0"/>
              </a:spcAft>
              <a:buFont typeface="Symbol" panose="05050102010706020507" pitchFamily="18" charset="2"/>
              <a:buChar char=""/>
            </a:pPr>
            <a:r>
              <a:rPr lang="en-AU" dirty="0"/>
              <a:t>Controlled foreign entity?</a:t>
            </a:r>
          </a:p>
          <a:p>
            <a:pPr marL="1028700" lvl="1" indent="-342900">
              <a:spcAft>
                <a:spcPts val="0"/>
              </a:spcAft>
              <a:buFont typeface="Symbol" panose="05050102010706020507" pitchFamily="18" charset="2"/>
              <a:buChar char=""/>
            </a:pPr>
            <a:r>
              <a:rPr lang="en-AU" dirty="0"/>
              <a:t>Foreign Influenced Entity?</a:t>
            </a:r>
          </a:p>
          <a:p>
            <a:pPr marL="1485900" lvl="2" indent="-342900">
              <a:spcAft>
                <a:spcPts val="0"/>
              </a:spcAft>
              <a:buFont typeface="Symbol" panose="05050102010706020507" pitchFamily="18" charset="2"/>
              <a:buChar char=""/>
            </a:pPr>
            <a:r>
              <a:rPr lang="en-AU" dirty="0"/>
              <a:t>Formal control by an SFE, or</a:t>
            </a:r>
          </a:p>
          <a:p>
            <a:pPr marL="1485900" lvl="2" indent="-342900">
              <a:spcAft>
                <a:spcPts val="0"/>
              </a:spcAft>
              <a:buFont typeface="Symbol" panose="05050102010706020507" pitchFamily="18" charset="2"/>
              <a:buChar char=""/>
            </a:pPr>
            <a:r>
              <a:rPr lang="en-AU" dirty="0"/>
              <a:t>Effective control by an SFE</a:t>
            </a:r>
          </a:p>
          <a:p>
            <a:pPr marL="342900" indent="-342900">
              <a:spcAft>
                <a:spcPts val="0"/>
              </a:spcAft>
              <a:buFont typeface="Symbol" panose="05050102010706020507" pitchFamily="18" charset="2"/>
              <a:buChar char=""/>
            </a:pPr>
            <a:r>
              <a:rPr lang="en-AU" dirty="0"/>
              <a:t>Is material assistance provided?</a:t>
            </a:r>
          </a:p>
          <a:p>
            <a:pPr marL="1028700" lvl="1" indent="-342900">
              <a:spcAft>
                <a:spcPts val="0"/>
              </a:spcAft>
              <a:buFont typeface="Symbol" panose="05050102010706020507" pitchFamily="18" charset="2"/>
              <a:buChar char=""/>
            </a:pPr>
            <a:r>
              <a:rPr lang="en-AU" dirty="0" err="1"/>
              <a:t>MACR</a:t>
            </a:r>
            <a:r>
              <a:rPr lang="en-AU" dirty="0"/>
              <a:t>&lt;TP</a:t>
            </a:r>
          </a:p>
          <a:p>
            <a:pPr marL="1028700" lvl="1" indent="-342900">
              <a:spcAft>
                <a:spcPts val="0"/>
              </a:spcAft>
              <a:buFont typeface="Symbol" panose="05050102010706020507" pitchFamily="18" charset="2"/>
              <a:buChar char=""/>
            </a:pPr>
            <a:r>
              <a:rPr lang="en-AU" dirty="0"/>
              <a:t>Varying percentages</a:t>
            </a:r>
          </a:p>
          <a:p>
            <a:pPr marL="1028700" lvl="1" indent="-342900">
              <a:spcAft>
                <a:spcPts val="0"/>
              </a:spcAft>
              <a:buFont typeface="Symbol" panose="05050102010706020507" pitchFamily="18" charset="2"/>
              <a:buChar char=""/>
            </a:pPr>
            <a:r>
              <a:rPr lang="en-AU" dirty="0"/>
              <a:t>Safe harbors</a:t>
            </a:r>
          </a:p>
          <a:p>
            <a:pPr marL="1028700" lvl="1" indent="-342900">
              <a:lnSpc>
                <a:spcPct val="150000"/>
              </a:lnSpc>
              <a:buFont typeface="Symbol" panose="05050102010706020507" pitchFamily="18" charset="2"/>
              <a:buChar char=""/>
            </a:pPr>
            <a:endParaRPr lang="en-AU" sz="1600" dirty="0"/>
          </a:p>
        </p:txBody>
      </p:sp>
    </p:spTree>
    <p:extLst>
      <p:ext uri="{BB962C8B-B14F-4D97-AF65-F5344CB8AC3E}">
        <p14:creationId xmlns:p14="http://schemas.microsoft.com/office/powerpoint/2010/main" val="408851648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97C27-1C9D-B672-3CA3-2992BB7E29F3}"/>
            </a:ext>
          </a:extLst>
        </p:cNvPr>
        <p:cNvGrpSpPr/>
        <p:nvPr/>
      </p:nvGrpSpPr>
      <p:grpSpPr>
        <a:xfrm>
          <a:off x="0" y="0"/>
          <a:ext cx="0" cy="0"/>
          <a:chOff x="0" y="0"/>
          <a:chExt cx="0" cy="0"/>
        </a:xfrm>
      </p:grpSpPr>
      <p:sp>
        <p:nvSpPr>
          <p:cNvPr id="8" name="Title 7">
            <a:extLst>
              <a:ext uri="{FF2B5EF4-FFF2-40B4-BE49-F238E27FC236}">
                <a16:creationId xmlns:a16="http://schemas.microsoft.com/office/drawing/2014/main" id="{08D2AA6B-E98F-3A83-B228-D3C668FC9B85}"/>
              </a:ext>
            </a:extLst>
          </p:cNvPr>
          <p:cNvSpPr>
            <a:spLocks noGrp="1"/>
          </p:cNvSpPr>
          <p:nvPr>
            <p:ph type="title"/>
          </p:nvPr>
        </p:nvSpPr>
        <p:spPr/>
        <p:txBody>
          <a:bodyPr>
            <a:normAutofit fontScale="90000"/>
          </a:bodyPr>
          <a:lstStyle/>
          <a:p>
            <a:pPr algn="ctr"/>
            <a:r>
              <a:rPr lang="en-AU" dirty="0"/>
              <a:t>     </a:t>
            </a:r>
          </a:p>
        </p:txBody>
      </p:sp>
      <p:sp>
        <p:nvSpPr>
          <p:cNvPr id="4" name="Footer Placeholder 3">
            <a:extLst>
              <a:ext uri="{FF2B5EF4-FFF2-40B4-BE49-F238E27FC236}">
                <a16:creationId xmlns:a16="http://schemas.microsoft.com/office/drawing/2014/main" id="{AE1647BF-7F0B-9696-07BC-3C64934EF6CC}"/>
              </a:ext>
            </a:extLst>
          </p:cNvPr>
          <p:cNvSpPr>
            <a:spLocks noGrp="1"/>
          </p:cNvSpPr>
          <p:nvPr>
            <p:ph type="ftr" sz="quarter" idx="14"/>
          </p:nvPr>
        </p:nvSpPr>
        <p:spPr/>
        <p:txBody>
          <a:bodyPr/>
          <a:lstStyle/>
          <a:p>
            <a:r>
              <a:rPr lang="en-US" altLang="en-US" dirty="0"/>
              <a:t>klgates.com</a:t>
            </a:r>
          </a:p>
        </p:txBody>
      </p:sp>
      <p:sp>
        <p:nvSpPr>
          <p:cNvPr id="6" name="Date Placeholder 5">
            <a:extLst>
              <a:ext uri="{FF2B5EF4-FFF2-40B4-BE49-F238E27FC236}">
                <a16:creationId xmlns:a16="http://schemas.microsoft.com/office/drawing/2014/main" id="{FC1D1E14-79C4-4866-E198-0EFF55605768}"/>
              </a:ext>
            </a:extLst>
          </p:cNvPr>
          <p:cNvSpPr>
            <a:spLocks noGrp="1"/>
          </p:cNvSpPr>
          <p:nvPr>
            <p:ph type="dt" sz="half" idx="15"/>
          </p:nvPr>
        </p:nvSpPr>
        <p:spPr/>
        <p:txBody>
          <a:bodyPr/>
          <a:lstStyle/>
          <a:p>
            <a:r>
              <a:rPr lang="en-US" altLang="en-US" dirty="0"/>
              <a:t>2025</a:t>
            </a:r>
          </a:p>
        </p:txBody>
      </p:sp>
      <p:sp>
        <p:nvSpPr>
          <p:cNvPr id="5" name="Slide Number Placeholder 4">
            <a:extLst>
              <a:ext uri="{FF2B5EF4-FFF2-40B4-BE49-F238E27FC236}">
                <a16:creationId xmlns:a16="http://schemas.microsoft.com/office/drawing/2014/main" id="{8A4B0070-59C9-D2FE-DEB4-F8FC3F8CB5C8}"/>
              </a:ext>
            </a:extLst>
          </p:cNvPr>
          <p:cNvSpPr>
            <a:spLocks noGrp="1"/>
          </p:cNvSpPr>
          <p:nvPr>
            <p:ph type="sldNum" sz="quarter" idx="16"/>
          </p:nvPr>
        </p:nvSpPr>
        <p:spPr/>
        <p:txBody>
          <a:bodyPr/>
          <a:lstStyle/>
          <a:p>
            <a:fld id="{F6C52ABF-3520-460E-8D10-D8087401F00B}" type="slidenum">
              <a:rPr lang="en-US" altLang="en-US" smtClean="0"/>
              <a:pPr/>
              <a:t>27</a:t>
            </a:fld>
            <a:endParaRPr lang="en-US" altLang="en-US" dirty="0"/>
          </a:p>
        </p:txBody>
      </p:sp>
      <p:sp>
        <p:nvSpPr>
          <p:cNvPr id="9" name="Text Placeholder 8">
            <a:extLst>
              <a:ext uri="{FF2B5EF4-FFF2-40B4-BE49-F238E27FC236}">
                <a16:creationId xmlns:a16="http://schemas.microsoft.com/office/drawing/2014/main" id="{A78422DA-11DE-0A82-7B76-0FE3FE660CE8}"/>
              </a:ext>
            </a:extLst>
          </p:cNvPr>
          <p:cNvSpPr>
            <a:spLocks noGrp="1"/>
          </p:cNvSpPr>
          <p:nvPr>
            <p:ph type="body" sz="quarter" idx="17"/>
          </p:nvPr>
        </p:nvSpPr>
        <p:spPr>
          <a:xfrm>
            <a:off x="2001564" y="1381328"/>
            <a:ext cx="8153400" cy="4962324"/>
          </a:xfrm>
        </p:spPr>
        <p:txBody>
          <a:bodyPr>
            <a:noAutofit/>
          </a:bodyPr>
          <a:lstStyle/>
          <a:p>
            <a:pPr lvl="2" indent="0">
              <a:lnSpc>
                <a:spcPct val="150000"/>
              </a:lnSpc>
              <a:buNone/>
            </a:pPr>
            <a:r>
              <a:rPr lang="en-AU" sz="4000" dirty="0"/>
              <a:t>      </a:t>
            </a:r>
          </a:p>
          <a:p>
            <a:pPr lvl="2" indent="0">
              <a:lnSpc>
                <a:spcPct val="150000"/>
              </a:lnSpc>
              <a:buNone/>
            </a:pPr>
            <a:r>
              <a:rPr lang="en-AU" sz="4000" dirty="0"/>
              <a:t>       </a:t>
            </a:r>
            <a:r>
              <a:rPr lang="en-AU" sz="6000" dirty="0">
                <a:solidFill>
                  <a:schemeClr val="accent1"/>
                </a:solidFill>
              </a:rPr>
              <a:t>QUESTIONS?  </a:t>
            </a:r>
          </a:p>
        </p:txBody>
      </p:sp>
    </p:spTree>
    <p:extLst>
      <p:ext uri="{BB962C8B-B14F-4D97-AF65-F5344CB8AC3E}">
        <p14:creationId xmlns:p14="http://schemas.microsoft.com/office/powerpoint/2010/main" val="20401554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74868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B5F475-D218-7BCD-BE8D-995B1B583C17}"/>
            </a:ext>
          </a:extLst>
        </p:cNvPr>
        <p:cNvGrpSpPr/>
        <p:nvPr/>
      </p:nvGrpSpPr>
      <p:grpSpPr>
        <a:xfrm>
          <a:off x="0" y="0"/>
          <a:ext cx="0" cy="0"/>
          <a:chOff x="0" y="0"/>
          <a:chExt cx="0" cy="0"/>
        </a:xfrm>
      </p:grpSpPr>
      <p:sp>
        <p:nvSpPr>
          <p:cNvPr id="4" name="Footer Placeholder 3">
            <a:extLst>
              <a:ext uri="{FF2B5EF4-FFF2-40B4-BE49-F238E27FC236}">
                <a16:creationId xmlns:a16="http://schemas.microsoft.com/office/drawing/2014/main" id="{BAA6C7E4-9BE1-BDB3-4504-B7FAAACD3FE5}"/>
              </a:ext>
            </a:extLst>
          </p:cNvPr>
          <p:cNvSpPr>
            <a:spLocks noGrp="1"/>
          </p:cNvSpPr>
          <p:nvPr>
            <p:ph type="ftr" sz="quarter" idx="14"/>
          </p:nvPr>
        </p:nvSpPr>
        <p:spPr/>
        <p:txBody>
          <a:bodyPr/>
          <a:lstStyle/>
          <a:p>
            <a:r>
              <a:rPr lang="en-US" altLang="en-US" dirty="0"/>
              <a:t>klgates.com</a:t>
            </a:r>
          </a:p>
        </p:txBody>
      </p:sp>
      <p:sp>
        <p:nvSpPr>
          <p:cNvPr id="5" name="Date Placeholder 4">
            <a:extLst>
              <a:ext uri="{FF2B5EF4-FFF2-40B4-BE49-F238E27FC236}">
                <a16:creationId xmlns:a16="http://schemas.microsoft.com/office/drawing/2014/main" id="{512C176D-AB28-5013-4143-45E0D345EC77}"/>
              </a:ext>
            </a:extLst>
          </p:cNvPr>
          <p:cNvSpPr>
            <a:spLocks noGrp="1"/>
          </p:cNvSpPr>
          <p:nvPr>
            <p:ph type="dt" sz="half" idx="15"/>
          </p:nvPr>
        </p:nvSpPr>
        <p:spPr/>
        <p:txBody>
          <a:bodyPr/>
          <a:lstStyle/>
          <a:p>
            <a:r>
              <a:rPr lang="en-US" altLang="en-US" dirty="0"/>
              <a:t>2025</a:t>
            </a:r>
          </a:p>
        </p:txBody>
      </p:sp>
      <p:sp>
        <p:nvSpPr>
          <p:cNvPr id="6" name="Slide Number Placeholder 5">
            <a:extLst>
              <a:ext uri="{FF2B5EF4-FFF2-40B4-BE49-F238E27FC236}">
                <a16:creationId xmlns:a16="http://schemas.microsoft.com/office/drawing/2014/main" id="{092556BC-536E-C5E7-0635-787501ACEA59}"/>
              </a:ext>
            </a:extLst>
          </p:cNvPr>
          <p:cNvSpPr>
            <a:spLocks noGrp="1"/>
          </p:cNvSpPr>
          <p:nvPr>
            <p:ph type="sldNum" sz="quarter" idx="16"/>
          </p:nvPr>
        </p:nvSpPr>
        <p:spPr/>
        <p:txBody>
          <a:bodyPr/>
          <a:lstStyle/>
          <a:p>
            <a:fld id="{F6C52ABF-3520-460E-8D10-D8087401F00B}" type="slidenum">
              <a:rPr lang="en-US" altLang="en-US" smtClean="0"/>
              <a:pPr/>
              <a:t>2</a:t>
            </a:fld>
            <a:endParaRPr lang="en-US" altLang="en-US" dirty="0"/>
          </a:p>
        </p:txBody>
      </p:sp>
      <p:sp>
        <p:nvSpPr>
          <p:cNvPr id="8" name="Title 7">
            <a:extLst>
              <a:ext uri="{FF2B5EF4-FFF2-40B4-BE49-F238E27FC236}">
                <a16:creationId xmlns:a16="http://schemas.microsoft.com/office/drawing/2014/main" id="{BA1DB498-094B-69B9-4359-12E5F8097C74}"/>
              </a:ext>
            </a:extLst>
          </p:cNvPr>
          <p:cNvSpPr>
            <a:spLocks noGrp="1"/>
          </p:cNvSpPr>
          <p:nvPr>
            <p:ph type="title"/>
          </p:nvPr>
        </p:nvSpPr>
        <p:spPr/>
        <p:txBody>
          <a:bodyPr>
            <a:noAutofit/>
          </a:bodyPr>
          <a:lstStyle/>
          <a:p>
            <a:r>
              <a:rPr lang="en-AU" sz="3200" dirty="0"/>
              <a:t>Background (continued)</a:t>
            </a:r>
          </a:p>
        </p:txBody>
      </p:sp>
      <p:sp>
        <p:nvSpPr>
          <p:cNvPr id="9" name="Text Placeholder 8">
            <a:extLst>
              <a:ext uri="{FF2B5EF4-FFF2-40B4-BE49-F238E27FC236}">
                <a16:creationId xmlns:a16="http://schemas.microsoft.com/office/drawing/2014/main" id="{131D2462-9C2D-9A87-B156-B09743B5C24A}"/>
              </a:ext>
            </a:extLst>
          </p:cNvPr>
          <p:cNvSpPr>
            <a:spLocks noGrp="1"/>
          </p:cNvSpPr>
          <p:nvPr>
            <p:ph type="body" sz="quarter" idx="17"/>
          </p:nvPr>
        </p:nvSpPr>
        <p:spPr/>
        <p:txBody>
          <a:bodyPr/>
          <a:lstStyle/>
          <a:p>
            <a:pPr marL="342900" indent="-342900">
              <a:buFont typeface="Arial" panose="020B0604020202020204" pitchFamily="34" charset="0"/>
              <a:buChar char="•"/>
            </a:pPr>
            <a:r>
              <a:rPr lang="en-US" b="1" u="sng" dirty="0"/>
              <a:t>Policy: </a:t>
            </a:r>
            <a:r>
              <a:rPr lang="en-US" dirty="0"/>
              <a:t>“It is the policy of the United States to …. end taxpayer support for unaffordable and unreliable “green” energy sources and supply chains built in, and controlled by, foreign adversaries.”</a:t>
            </a:r>
          </a:p>
          <a:p>
            <a:pPr marL="342900" indent="-342900">
              <a:buFont typeface="Arial" panose="020B0604020202020204" pitchFamily="34" charset="0"/>
              <a:buChar char="•"/>
            </a:pPr>
            <a:r>
              <a:rPr lang="en-US" dirty="0"/>
              <a:t>		--Executive Order 14315, July 7, 2025</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b="1" u="sng" dirty="0"/>
              <a:t>Revenue: </a:t>
            </a:r>
            <a:r>
              <a:rPr lang="en-US" dirty="0"/>
              <a:t>The Joint Committee on Taxation estimates that the PFE restrictions will increase federal revenue by about $200 billion over ten years.</a:t>
            </a:r>
          </a:p>
          <a:p>
            <a:pPr marL="342900" indent="-342900">
              <a:buFont typeface="Arial" panose="020B0604020202020204" pitchFamily="34" charset="0"/>
              <a:buChar char="•"/>
            </a:pPr>
            <a:endParaRPr lang="en-AU" dirty="0"/>
          </a:p>
        </p:txBody>
      </p:sp>
    </p:spTree>
    <p:extLst>
      <p:ext uri="{BB962C8B-B14F-4D97-AF65-F5344CB8AC3E}">
        <p14:creationId xmlns:p14="http://schemas.microsoft.com/office/powerpoint/2010/main" val="16107841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66205EB-CFB9-8BF4-6B32-70A590283D80}"/>
              </a:ext>
            </a:extLst>
          </p:cNvPr>
          <p:cNvSpPr>
            <a:spLocks noGrp="1"/>
          </p:cNvSpPr>
          <p:nvPr>
            <p:ph type="ftr" sz="quarter" idx="14"/>
          </p:nvPr>
        </p:nvSpPr>
        <p:spPr/>
        <p:txBody>
          <a:bodyPr/>
          <a:lstStyle/>
          <a:p>
            <a:pPr>
              <a:defRPr/>
            </a:pPr>
            <a:r>
              <a:rPr lang="en-US" altLang="en-US" dirty="0"/>
              <a:t>klgates.com</a:t>
            </a:r>
          </a:p>
        </p:txBody>
      </p:sp>
      <p:sp>
        <p:nvSpPr>
          <p:cNvPr id="3" name="Date Placeholder 2">
            <a:extLst>
              <a:ext uri="{FF2B5EF4-FFF2-40B4-BE49-F238E27FC236}">
                <a16:creationId xmlns:a16="http://schemas.microsoft.com/office/drawing/2014/main" id="{E7768C8E-9559-D6D4-26EF-2A855D8E4CDE}"/>
              </a:ext>
            </a:extLst>
          </p:cNvPr>
          <p:cNvSpPr>
            <a:spLocks noGrp="1"/>
          </p:cNvSpPr>
          <p:nvPr>
            <p:ph type="dt" sz="half" idx="15"/>
          </p:nvPr>
        </p:nvSpPr>
        <p:spPr/>
        <p:txBody>
          <a:bodyPr/>
          <a:lstStyle/>
          <a:p>
            <a:pPr>
              <a:defRPr/>
            </a:pPr>
            <a:r>
              <a:rPr lang="en-US" altLang="en-US" dirty="0"/>
              <a:t>2025</a:t>
            </a:r>
          </a:p>
        </p:txBody>
      </p:sp>
      <p:sp>
        <p:nvSpPr>
          <p:cNvPr id="4" name="Slide Number Placeholder 3">
            <a:extLst>
              <a:ext uri="{FF2B5EF4-FFF2-40B4-BE49-F238E27FC236}">
                <a16:creationId xmlns:a16="http://schemas.microsoft.com/office/drawing/2014/main" id="{5D1656FD-61EB-0549-0480-FF6CFF5809A1}"/>
              </a:ext>
            </a:extLst>
          </p:cNvPr>
          <p:cNvSpPr>
            <a:spLocks noGrp="1"/>
          </p:cNvSpPr>
          <p:nvPr>
            <p:ph type="sldNum" sz="quarter" idx="16"/>
          </p:nvPr>
        </p:nvSpPr>
        <p:spPr/>
        <p:txBody>
          <a:bodyPr/>
          <a:lstStyle/>
          <a:p>
            <a:pPr>
              <a:defRPr/>
            </a:pPr>
            <a:fld id="{F6C52ABF-3520-460E-8D10-D8087401F00B}" type="slidenum">
              <a:rPr lang="en-US" altLang="en-US" smtClean="0"/>
              <a:pPr>
                <a:defRPr/>
              </a:pPr>
              <a:t>3</a:t>
            </a:fld>
            <a:endParaRPr lang="en-US" altLang="en-US" dirty="0"/>
          </a:p>
        </p:txBody>
      </p:sp>
      <p:sp>
        <p:nvSpPr>
          <p:cNvPr id="5" name="Title 4">
            <a:extLst>
              <a:ext uri="{FF2B5EF4-FFF2-40B4-BE49-F238E27FC236}">
                <a16:creationId xmlns:a16="http://schemas.microsoft.com/office/drawing/2014/main" id="{EFFECC37-465D-CBDC-167B-43528003D34F}"/>
              </a:ext>
            </a:extLst>
          </p:cNvPr>
          <p:cNvSpPr>
            <a:spLocks noGrp="1"/>
          </p:cNvSpPr>
          <p:nvPr>
            <p:ph type="title"/>
          </p:nvPr>
        </p:nvSpPr>
        <p:spPr/>
        <p:txBody>
          <a:bodyPr>
            <a:normAutofit fontScale="90000"/>
          </a:bodyPr>
          <a:lstStyle/>
          <a:p>
            <a:r>
              <a:rPr lang="en-US" dirty="0"/>
              <a:t>Scope of Application</a:t>
            </a:r>
          </a:p>
        </p:txBody>
      </p:sp>
      <p:sp>
        <p:nvSpPr>
          <p:cNvPr id="6" name="Text Placeholder 5">
            <a:extLst>
              <a:ext uri="{FF2B5EF4-FFF2-40B4-BE49-F238E27FC236}">
                <a16:creationId xmlns:a16="http://schemas.microsoft.com/office/drawing/2014/main" id="{B715CD58-36D2-8C17-103E-300FAA316514}"/>
              </a:ext>
            </a:extLst>
          </p:cNvPr>
          <p:cNvSpPr>
            <a:spLocks noGrp="1"/>
          </p:cNvSpPr>
          <p:nvPr>
            <p:ph type="body" sz="quarter" idx="17"/>
          </p:nvPr>
        </p:nvSpPr>
        <p:spPr/>
        <p:txBody>
          <a:bodyPr/>
          <a:lstStyle/>
          <a:p>
            <a:r>
              <a:rPr lang="en-US" dirty="0"/>
              <a:t>No credit is allowed for these credits if the taxpayer is a </a:t>
            </a:r>
            <a:r>
              <a:rPr lang="en-US" b="1" dirty="0"/>
              <a:t>prohibited foreign entity</a:t>
            </a:r>
            <a:r>
              <a:rPr lang="en-US" dirty="0"/>
              <a:t>, i.e., a </a:t>
            </a:r>
            <a:r>
              <a:rPr lang="en-US" b="1" dirty="0"/>
              <a:t>specified foreign entity</a:t>
            </a:r>
            <a:r>
              <a:rPr lang="en-US" i="1" dirty="0"/>
              <a:t> </a:t>
            </a:r>
            <a:r>
              <a:rPr lang="en-US" dirty="0"/>
              <a:t>or a </a:t>
            </a:r>
            <a:r>
              <a:rPr lang="en-US" b="1" dirty="0"/>
              <a:t>foreign influenced entity  </a:t>
            </a:r>
          </a:p>
          <a:p>
            <a:endParaRPr lang="en-US" b="1" dirty="0"/>
          </a:p>
          <a:p>
            <a:pPr marL="342900" indent="-342900">
              <a:buFont typeface="Arial" panose="020B0604020202020204" pitchFamily="34" charset="0"/>
              <a:buChar char="•"/>
            </a:pPr>
            <a:r>
              <a:rPr lang="en-US" dirty="0"/>
              <a:t>§45Y Clean Electricity Production Tax Credit</a:t>
            </a:r>
          </a:p>
          <a:p>
            <a:pPr marL="342900" indent="-342900">
              <a:buFont typeface="Arial" panose="020B0604020202020204" pitchFamily="34" charset="0"/>
              <a:buChar char="•"/>
            </a:pPr>
            <a:r>
              <a:rPr lang="en-US" dirty="0"/>
              <a:t>§48E Clean Electricity Investment Tax Credit (including energy storage)</a:t>
            </a:r>
          </a:p>
          <a:p>
            <a:pPr marL="342900" indent="-342900">
              <a:buFont typeface="Arial" panose="020B0604020202020204" pitchFamily="34" charset="0"/>
              <a:buChar char="•"/>
            </a:pPr>
            <a:r>
              <a:rPr lang="en-US" dirty="0"/>
              <a:t>§45X Advanced Manufacturing PTC</a:t>
            </a:r>
          </a:p>
          <a:p>
            <a:pPr marL="342900" indent="-342900">
              <a:buFont typeface="Arial" panose="020B0604020202020204" pitchFamily="34" charset="0"/>
              <a:buChar char="•"/>
            </a:pPr>
            <a:r>
              <a:rPr lang="en-US" dirty="0"/>
              <a:t>§45Q Carbon Oxide Sequestration  </a:t>
            </a:r>
          </a:p>
          <a:p>
            <a:pPr marL="342900" indent="-342900">
              <a:buFont typeface="Arial" panose="020B0604020202020204" pitchFamily="34" charset="0"/>
              <a:buChar char="•"/>
            </a:pPr>
            <a:r>
              <a:rPr lang="en-US" dirty="0"/>
              <a:t>§45U Zero Emission Nuclear Power PTC </a:t>
            </a:r>
          </a:p>
          <a:p>
            <a:pPr marL="342900" indent="-342900">
              <a:buFont typeface="Arial" panose="020B0604020202020204" pitchFamily="34" charset="0"/>
              <a:buChar char="•"/>
            </a:pPr>
            <a:r>
              <a:rPr lang="en-US" dirty="0"/>
              <a:t>§45Z Clean Fuel PTC </a:t>
            </a:r>
          </a:p>
          <a:p>
            <a:endParaRPr lang="en-US" dirty="0"/>
          </a:p>
        </p:txBody>
      </p:sp>
    </p:spTree>
    <p:extLst>
      <p:ext uri="{BB962C8B-B14F-4D97-AF65-F5344CB8AC3E}">
        <p14:creationId xmlns:p14="http://schemas.microsoft.com/office/powerpoint/2010/main" val="28534931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9534D8C-D4B6-81CB-EF37-B08940898EBD}"/>
              </a:ext>
            </a:extLst>
          </p:cNvPr>
          <p:cNvSpPr>
            <a:spLocks noGrp="1"/>
          </p:cNvSpPr>
          <p:nvPr>
            <p:ph type="ftr" sz="quarter" idx="14"/>
          </p:nvPr>
        </p:nvSpPr>
        <p:spPr/>
        <p:txBody>
          <a:bodyPr/>
          <a:lstStyle/>
          <a:p>
            <a:pPr>
              <a:defRPr/>
            </a:pPr>
            <a:r>
              <a:rPr lang="en-US" altLang="en-US" dirty="0"/>
              <a:t>klgates.com</a:t>
            </a:r>
          </a:p>
        </p:txBody>
      </p:sp>
      <p:sp>
        <p:nvSpPr>
          <p:cNvPr id="3" name="Date Placeholder 2">
            <a:extLst>
              <a:ext uri="{FF2B5EF4-FFF2-40B4-BE49-F238E27FC236}">
                <a16:creationId xmlns:a16="http://schemas.microsoft.com/office/drawing/2014/main" id="{C84935A1-5F7D-CFA3-3A8C-B8932D947C6F}"/>
              </a:ext>
            </a:extLst>
          </p:cNvPr>
          <p:cNvSpPr>
            <a:spLocks noGrp="1"/>
          </p:cNvSpPr>
          <p:nvPr>
            <p:ph type="dt" sz="half" idx="15"/>
          </p:nvPr>
        </p:nvSpPr>
        <p:spPr/>
        <p:txBody>
          <a:bodyPr/>
          <a:lstStyle/>
          <a:p>
            <a:pPr>
              <a:defRPr/>
            </a:pPr>
            <a:r>
              <a:rPr lang="en-US" altLang="en-US" dirty="0"/>
              <a:t>2025</a:t>
            </a:r>
          </a:p>
        </p:txBody>
      </p:sp>
      <p:sp>
        <p:nvSpPr>
          <p:cNvPr id="4" name="Slide Number Placeholder 3">
            <a:extLst>
              <a:ext uri="{FF2B5EF4-FFF2-40B4-BE49-F238E27FC236}">
                <a16:creationId xmlns:a16="http://schemas.microsoft.com/office/drawing/2014/main" id="{1039801C-66AA-760C-3349-83266E136F78}"/>
              </a:ext>
            </a:extLst>
          </p:cNvPr>
          <p:cNvSpPr>
            <a:spLocks noGrp="1"/>
          </p:cNvSpPr>
          <p:nvPr>
            <p:ph type="sldNum" sz="quarter" idx="16"/>
          </p:nvPr>
        </p:nvSpPr>
        <p:spPr/>
        <p:txBody>
          <a:bodyPr/>
          <a:lstStyle/>
          <a:p>
            <a:pPr>
              <a:defRPr/>
            </a:pPr>
            <a:fld id="{F6C52ABF-3520-460E-8D10-D8087401F00B}" type="slidenum">
              <a:rPr lang="en-US" altLang="en-US" smtClean="0"/>
              <a:pPr>
                <a:defRPr/>
              </a:pPr>
              <a:t>4</a:t>
            </a:fld>
            <a:endParaRPr lang="en-US" altLang="en-US" dirty="0"/>
          </a:p>
        </p:txBody>
      </p:sp>
      <p:sp>
        <p:nvSpPr>
          <p:cNvPr id="5" name="Title 4">
            <a:extLst>
              <a:ext uri="{FF2B5EF4-FFF2-40B4-BE49-F238E27FC236}">
                <a16:creationId xmlns:a16="http://schemas.microsoft.com/office/drawing/2014/main" id="{3BDE4B8F-0D9C-B474-78D5-3A3929B564C0}"/>
              </a:ext>
            </a:extLst>
          </p:cNvPr>
          <p:cNvSpPr>
            <a:spLocks noGrp="1"/>
          </p:cNvSpPr>
          <p:nvPr>
            <p:ph type="title"/>
          </p:nvPr>
        </p:nvSpPr>
        <p:spPr/>
        <p:txBody>
          <a:bodyPr>
            <a:normAutofit fontScale="90000"/>
          </a:bodyPr>
          <a:lstStyle/>
          <a:p>
            <a:r>
              <a:rPr lang="en-US" dirty="0"/>
              <a:t>Scope of Application (continued)</a:t>
            </a:r>
          </a:p>
        </p:txBody>
      </p:sp>
      <p:sp>
        <p:nvSpPr>
          <p:cNvPr id="6" name="Text Placeholder 5">
            <a:extLst>
              <a:ext uri="{FF2B5EF4-FFF2-40B4-BE49-F238E27FC236}">
                <a16:creationId xmlns:a16="http://schemas.microsoft.com/office/drawing/2014/main" id="{C1C22B96-6EC0-A168-DF81-F52EFA714FE2}"/>
              </a:ext>
            </a:extLst>
          </p:cNvPr>
          <p:cNvSpPr>
            <a:spLocks noGrp="1"/>
          </p:cNvSpPr>
          <p:nvPr>
            <p:ph type="body" sz="quarter" idx="17"/>
          </p:nvPr>
        </p:nvSpPr>
        <p:spPr/>
        <p:txBody>
          <a:bodyPr/>
          <a:lstStyle/>
          <a:p>
            <a:r>
              <a:rPr lang="en-US" dirty="0"/>
              <a:t>If a property or facility receives “material assistance” from a PFE, no credit is allowed for these credits:</a:t>
            </a:r>
          </a:p>
          <a:p>
            <a:pPr marL="342900" indent="-342900">
              <a:buFont typeface="Arial" panose="020B0604020202020204" pitchFamily="34" charset="0"/>
              <a:buChar char="•"/>
            </a:pPr>
            <a:r>
              <a:rPr lang="en-US" dirty="0"/>
              <a:t>§45Y Clean Electricity Production Tax Credit</a:t>
            </a:r>
          </a:p>
          <a:p>
            <a:pPr marL="342900" indent="-342900">
              <a:buFont typeface="Arial" panose="020B0604020202020204" pitchFamily="34" charset="0"/>
              <a:buChar char="•"/>
            </a:pPr>
            <a:r>
              <a:rPr lang="en-US" dirty="0"/>
              <a:t>§48E Clean Electricity Investment Tax Credit (and energy storage)</a:t>
            </a:r>
          </a:p>
          <a:p>
            <a:pPr marL="342900" indent="-342900">
              <a:buFont typeface="Arial" panose="020B0604020202020204" pitchFamily="34" charset="0"/>
              <a:buChar char="•"/>
            </a:pPr>
            <a:endParaRPr lang="en-US" dirty="0"/>
          </a:p>
          <a:p>
            <a:r>
              <a:rPr lang="en-US" dirty="0"/>
              <a:t>If an eligible component receives material assistance from a PFE, no credit is allowed for this credit:</a:t>
            </a:r>
          </a:p>
          <a:p>
            <a:pPr marL="342900" indent="-342900">
              <a:buFont typeface="Arial" panose="020B0604020202020204" pitchFamily="34" charset="0"/>
              <a:buChar char="•"/>
            </a:pPr>
            <a:r>
              <a:rPr lang="en-US" dirty="0"/>
              <a:t>§45X Advanced Manufacturing PTC</a:t>
            </a:r>
          </a:p>
          <a:p>
            <a:endParaRPr lang="en-US" dirty="0"/>
          </a:p>
        </p:txBody>
      </p:sp>
    </p:spTree>
    <p:extLst>
      <p:ext uri="{BB962C8B-B14F-4D97-AF65-F5344CB8AC3E}">
        <p14:creationId xmlns:p14="http://schemas.microsoft.com/office/powerpoint/2010/main" val="33736921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21E8DBD-C64D-01DA-1630-7ADE4A43D425}"/>
              </a:ext>
            </a:extLst>
          </p:cNvPr>
          <p:cNvSpPr>
            <a:spLocks noGrp="1"/>
          </p:cNvSpPr>
          <p:nvPr>
            <p:ph type="ftr" sz="quarter" idx="14"/>
          </p:nvPr>
        </p:nvSpPr>
        <p:spPr/>
        <p:txBody>
          <a:bodyPr/>
          <a:lstStyle/>
          <a:p>
            <a:pPr>
              <a:defRPr/>
            </a:pPr>
            <a:r>
              <a:rPr lang="en-US" altLang="en-US" dirty="0"/>
              <a:t>klgates.com</a:t>
            </a:r>
          </a:p>
        </p:txBody>
      </p:sp>
      <p:sp>
        <p:nvSpPr>
          <p:cNvPr id="3" name="Date Placeholder 2">
            <a:extLst>
              <a:ext uri="{FF2B5EF4-FFF2-40B4-BE49-F238E27FC236}">
                <a16:creationId xmlns:a16="http://schemas.microsoft.com/office/drawing/2014/main" id="{DC229A20-ECD3-D3E9-5D32-BAD2BB2C4A69}"/>
              </a:ext>
            </a:extLst>
          </p:cNvPr>
          <p:cNvSpPr>
            <a:spLocks noGrp="1"/>
          </p:cNvSpPr>
          <p:nvPr>
            <p:ph type="dt" sz="half" idx="15"/>
          </p:nvPr>
        </p:nvSpPr>
        <p:spPr/>
        <p:txBody>
          <a:bodyPr/>
          <a:lstStyle/>
          <a:p>
            <a:pPr>
              <a:defRPr/>
            </a:pPr>
            <a:r>
              <a:rPr lang="en-US" altLang="en-US" dirty="0"/>
              <a:t>2025</a:t>
            </a:r>
          </a:p>
        </p:txBody>
      </p:sp>
      <p:sp>
        <p:nvSpPr>
          <p:cNvPr id="4" name="Slide Number Placeholder 3">
            <a:extLst>
              <a:ext uri="{FF2B5EF4-FFF2-40B4-BE49-F238E27FC236}">
                <a16:creationId xmlns:a16="http://schemas.microsoft.com/office/drawing/2014/main" id="{BAF40C39-BB9D-202E-7189-068A4DC29674}"/>
              </a:ext>
            </a:extLst>
          </p:cNvPr>
          <p:cNvSpPr>
            <a:spLocks noGrp="1"/>
          </p:cNvSpPr>
          <p:nvPr>
            <p:ph type="sldNum" sz="quarter" idx="16"/>
          </p:nvPr>
        </p:nvSpPr>
        <p:spPr/>
        <p:txBody>
          <a:bodyPr/>
          <a:lstStyle/>
          <a:p>
            <a:pPr>
              <a:defRPr/>
            </a:pPr>
            <a:fld id="{F6C52ABF-3520-460E-8D10-D8087401F00B}" type="slidenum">
              <a:rPr lang="en-US" altLang="en-US" smtClean="0"/>
              <a:pPr>
                <a:defRPr/>
              </a:pPr>
              <a:t>5</a:t>
            </a:fld>
            <a:endParaRPr lang="en-US" altLang="en-US" dirty="0"/>
          </a:p>
        </p:txBody>
      </p:sp>
      <p:sp>
        <p:nvSpPr>
          <p:cNvPr id="5" name="Title 4">
            <a:extLst>
              <a:ext uri="{FF2B5EF4-FFF2-40B4-BE49-F238E27FC236}">
                <a16:creationId xmlns:a16="http://schemas.microsoft.com/office/drawing/2014/main" id="{5053F1EA-D5CF-2B70-ECEC-74E976FFA607}"/>
              </a:ext>
            </a:extLst>
          </p:cNvPr>
          <p:cNvSpPr>
            <a:spLocks noGrp="1"/>
          </p:cNvSpPr>
          <p:nvPr>
            <p:ph type="title"/>
          </p:nvPr>
        </p:nvSpPr>
        <p:spPr/>
        <p:txBody>
          <a:bodyPr>
            <a:normAutofit fontScale="90000"/>
          </a:bodyPr>
          <a:lstStyle/>
          <a:p>
            <a:r>
              <a:rPr lang="en-US" dirty="0"/>
              <a:t>Definition of a PFE</a:t>
            </a:r>
          </a:p>
        </p:txBody>
      </p:sp>
      <p:sp>
        <p:nvSpPr>
          <p:cNvPr id="6" name="Text Placeholder 5">
            <a:extLst>
              <a:ext uri="{FF2B5EF4-FFF2-40B4-BE49-F238E27FC236}">
                <a16:creationId xmlns:a16="http://schemas.microsoft.com/office/drawing/2014/main" id="{2983026D-37FC-DB35-62BF-F31669426464}"/>
              </a:ext>
            </a:extLst>
          </p:cNvPr>
          <p:cNvSpPr>
            <a:spLocks noGrp="1"/>
          </p:cNvSpPr>
          <p:nvPr>
            <p:ph type="body" sz="quarter" idx="17"/>
          </p:nvPr>
        </p:nvSpPr>
        <p:spPr/>
        <p:txBody>
          <a:bodyPr/>
          <a:lstStyle/>
          <a:p>
            <a:r>
              <a:rPr lang="en-US" dirty="0"/>
              <a:t>“The term, ‘prohibited foreign entity’ means a </a:t>
            </a:r>
            <a:r>
              <a:rPr lang="en-US" b="1" i="1" dirty="0">
                <a:solidFill>
                  <a:schemeClr val="accent1">
                    <a:lumMod val="75000"/>
                  </a:schemeClr>
                </a:solidFill>
              </a:rPr>
              <a:t>specified foreign entity or a foreign influenced entity.</a:t>
            </a:r>
            <a:r>
              <a:rPr lang="en-US" dirty="0"/>
              <a:t>”</a:t>
            </a:r>
          </a:p>
          <a:p>
            <a:r>
              <a:rPr lang="en-US" dirty="0"/>
              <a:t>So – </a:t>
            </a:r>
          </a:p>
          <a:p>
            <a:endParaRPr lang="en-US" dirty="0"/>
          </a:p>
          <a:p>
            <a:pPr algn="ctr"/>
            <a:r>
              <a:rPr lang="en-US" sz="6000" dirty="0">
                <a:solidFill>
                  <a:srgbClr val="FF0000"/>
                </a:solidFill>
              </a:rPr>
              <a:t>PFE = SFE </a:t>
            </a:r>
            <a:r>
              <a:rPr lang="en-US" sz="6000" b="1" i="1" dirty="0">
                <a:solidFill>
                  <a:srgbClr val="FF0000"/>
                </a:solidFill>
              </a:rPr>
              <a:t>or</a:t>
            </a:r>
            <a:r>
              <a:rPr lang="en-US" sz="6000" dirty="0">
                <a:solidFill>
                  <a:srgbClr val="FF0000"/>
                </a:solidFill>
              </a:rPr>
              <a:t> FIE</a:t>
            </a:r>
          </a:p>
          <a:p>
            <a:endParaRPr lang="en-US" dirty="0"/>
          </a:p>
        </p:txBody>
      </p:sp>
    </p:spTree>
    <p:extLst>
      <p:ext uri="{BB962C8B-B14F-4D97-AF65-F5344CB8AC3E}">
        <p14:creationId xmlns:p14="http://schemas.microsoft.com/office/powerpoint/2010/main" val="2452986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938BC-87BE-E308-B1A8-27CAC6EEAF49}"/>
              </a:ext>
            </a:extLst>
          </p:cNvPr>
          <p:cNvSpPr>
            <a:spLocks noGrp="1"/>
          </p:cNvSpPr>
          <p:nvPr>
            <p:ph type="title"/>
          </p:nvPr>
        </p:nvSpPr>
        <p:spPr/>
        <p:txBody>
          <a:bodyPr>
            <a:normAutofit fontScale="90000"/>
          </a:bodyPr>
          <a:lstStyle/>
          <a:p>
            <a:r>
              <a:rPr lang="en-US" dirty="0"/>
              <a:t>What is a PFE?</a:t>
            </a:r>
          </a:p>
        </p:txBody>
      </p:sp>
      <p:sp>
        <p:nvSpPr>
          <p:cNvPr id="3" name="Footer Placeholder 2">
            <a:extLst>
              <a:ext uri="{FF2B5EF4-FFF2-40B4-BE49-F238E27FC236}">
                <a16:creationId xmlns:a16="http://schemas.microsoft.com/office/drawing/2014/main" id="{A7E2E5BD-2DD2-BF46-69CB-82820D48D227}"/>
              </a:ext>
            </a:extLst>
          </p:cNvPr>
          <p:cNvSpPr>
            <a:spLocks noGrp="1"/>
          </p:cNvSpPr>
          <p:nvPr>
            <p:ph type="ftr" sz="quarter" idx="3"/>
          </p:nvPr>
        </p:nvSpPr>
        <p:spPr/>
        <p:txBody>
          <a:bodyPr/>
          <a:lstStyle/>
          <a:p>
            <a:pPr>
              <a:defRPr/>
            </a:pPr>
            <a:r>
              <a:rPr lang="en-US" altLang="en-US" dirty="0"/>
              <a:t>klgates.com</a:t>
            </a:r>
          </a:p>
        </p:txBody>
      </p:sp>
      <p:sp>
        <p:nvSpPr>
          <p:cNvPr id="4" name="Date Placeholder 3">
            <a:extLst>
              <a:ext uri="{FF2B5EF4-FFF2-40B4-BE49-F238E27FC236}">
                <a16:creationId xmlns:a16="http://schemas.microsoft.com/office/drawing/2014/main" id="{8960AE01-0DE2-10A9-0C20-5FE67C56099E}"/>
              </a:ext>
            </a:extLst>
          </p:cNvPr>
          <p:cNvSpPr>
            <a:spLocks noGrp="1"/>
          </p:cNvSpPr>
          <p:nvPr>
            <p:ph type="dt" sz="half" idx="2"/>
          </p:nvPr>
        </p:nvSpPr>
        <p:spPr/>
        <p:txBody>
          <a:bodyPr/>
          <a:lstStyle/>
          <a:p>
            <a:pPr>
              <a:defRPr/>
            </a:pPr>
            <a:r>
              <a:rPr lang="en-US" altLang="en-US" dirty="0"/>
              <a:t>2025</a:t>
            </a:r>
          </a:p>
        </p:txBody>
      </p:sp>
      <p:sp>
        <p:nvSpPr>
          <p:cNvPr id="5" name="Slide Number Placeholder 4">
            <a:extLst>
              <a:ext uri="{FF2B5EF4-FFF2-40B4-BE49-F238E27FC236}">
                <a16:creationId xmlns:a16="http://schemas.microsoft.com/office/drawing/2014/main" id="{EA562AE4-E52E-BCD9-107A-5EBA8B476C5C}"/>
              </a:ext>
            </a:extLst>
          </p:cNvPr>
          <p:cNvSpPr>
            <a:spLocks noGrp="1"/>
          </p:cNvSpPr>
          <p:nvPr>
            <p:ph type="sldNum" sz="quarter" idx="4"/>
          </p:nvPr>
        </p:nvSpPr>
        <p:spPr/>
        <p:txBody>
          <a:bodyPr/>
          <a:lstStyle/>
          <a:p>
            <a:pPr>
              <a:defRPr/>
            </a:pPr>
            <a:fld id="{ACBAD367-0227-4B3F-8BF8-6CC5765D9467}" type="slidenum">
              <a:rPr lang="en-US" altLang="en-US" smtClean="0"/>
              <a:pPr>
                <a:defRPr/>
              </a:pPr>
              <a:t>6</a:t>
            </a:fld>
            <a:endParaRPr lang="en-US" altLang="en-US" dirty="0"/>
          </a:p>
        </p:txBody>
      </p:sp>
      <p:cxnSp>
        <p:nvCxnSpPr>
          <p:cNvPr id="6" name="Straight Arrow Connector 5">
            <a:extLst>
              <a:ext uri="{FF2B5EF4-FFF2-40B4-BE49-F238E27FC236}">
                <a16:creationId xmlns:a16="http://schemas.microsoft.com/office/drawing/2014/main" id="{DB81B06B-539E-1C5B-1431-F51EC19BA800}"/>
              </a:ext>
            </a:extLst>
          </p:cNvPr>
          <p:cNvCxnSpPr>
            <a:cxnSpLocks/>
          </p:cNvCxnSpPr>
          <p:nvPr/>
        </p:nvCxnSpPr>
        <p:spPr>
          <a:xfrm>
            <a:off x="2622884" y="2116063"/>
            <a:ext cx="5546558" cy="9226"/>
          </a:xfrm>
          <a:prstGeom prst="straightConnector1">
            <a:avLst/>
          </a:prstGeom>
          <a:ln w="47625">
            <a:prstDash val="sysDash"/>
            <a:tailEnd type="triangle" w="lg" len="lg"/>
          </a:ln>
        </p:spPr>
        <p:style>
          <a:lnRef idx="2">
            <a:schemeClr val="accent1"/>
          </a:lnRef>
          <a:fillRef idx="0">
            <a:schemeClr val="accent1"/>
          </a:fillRef>
          <a:effectRef idx="1">
            <a:schemeClr val="accent1"/>
          </a:effectRef>
          <a:fontRef idx="minor">
            <a:schemeClr val="tx1"/>
          </a:fontRef>
        </p:style>
      </p:cxnSp>
      <p:sp>
        <p:nvSpPr>
          <p:cNvPr id="7" name="TextBox 6">
            <a:extLst>
              <a:ext uri="{FF2B5EF4-FFF2-40B4-BE49-F238E27FC236}">
                <a16:creationId xmlns:a16="http://schemas.microsoft.com/office/drawing/2014/main" id="{BF2E091B-9838-C8EF-6668-09C8D378F319}"/>
              </a:ext>
            </a:extLst>
          </p:cNvPr>
          <p:cNvSpPr txBox="1"/>
          <p:nvPr/>
        </p:nvSpPr>
        <p:spPr>
          <a:xfrm>
            <a:off x="4525022" y="730115"/>
            <a:ext cx="1236518" cy="584775"/>
          </a:xfrm>
          <a:prstGeom prst="rect">
            <a:avLst/>
          </a:prstGeom>
          <a:noFill/>
        </p:spPr>
        <p:txBody>
          <a:bodyPr wrap="square" rtlCol="0">
            <a:spAutoFit/>
          </a:bodyPr>
          <a:lstStyle/>
          <a:p>
            <a:pPr algn="ctr"/>
            <a:r>
              <a:rPr lang="en-US" sz="3200" b="1" dirty="0">
                <a:latin typeface="Trade Gothic Next" panose="020B0503040303020004" pitchFamily="34" charset="0"/>
              </a:rPr>
              <a:t>PFE</a:t>
            </a:r>
          </a:p>
        </p:txBody>
      </p:sp>
      <p:sp>
        <p:nvSpPr>
          <p:cNvPr id="8" name="TextBox 7">
            <a:extLst>
              <a:ext uri="{FF2B5EF4-FFF2-40B4-BE49-F238E27FC236}">
                <a16:creationId xmlns:a16="http://schemas.microsoft.com/office/drawing/2014/main" id="{1C58492A-DC08-C713-0992-73B46047E366}"/>
              </a:ext>
            </a:extLst>
          </p:cNvPr>
          <p:cNvSpPr txBox="1"/>
          <p:nvPr/>
        </p:nvSpPr>
        <p:spPr>
          <a:xfrm>
            <a:off x="1637826" y="1851603"/>
            <a:ext cx="1163782" cy="523220"/>
          </a:xfrm>
          <a:prstGeom prst="rect">
            <a:avLst/>
          </a:prstGeom>
          <a:noFill/>
        </p:spPr>
        <p:txBody>
          <a:bodyPr wrap="square" rtlCol="0">
            <a:spAutoFit/>
          </a:bodyPr>
          <a:lstStyle/>
          <a:p>
            <a:pPr algn="ctr"/>
            <a:r>
              <a:rPr lang="en-US" sz="2800" b="1" dirty="0">
                <a:solidFill>
                  <a:schemeClr val="accent6">
                    <a:lumMod val="60000"/>
                    <a:lumOff val="40000"/>
                  </a:schemeClr>
                </a:solidFill>
                <a:latin typeface="Trade Gothic Next" panose="020B0503040303020004" pitchFamily="34" charset="0"/>
              </a:rPr>
              <a:t>SFE</a:t>
            </a:r>
          </a:p>
        </p:txBody>
      </p:sp>
      <p:sp>
        <p:nvSpPr>
          <p:cNvPr id="9" name="TextBox 8">
            <a:extLst>
              <a:ext uri="{FF2B5EF4-FFF2-40B4-BE49-F238E27FC236}">
                <a16:creationId xmlns:a16="http://schemas.microsoft.com/office/drawing/2014/main" id="{1BFA77ED-6E22-A28A-ADAD-958F1656858E}"/>
              </a:ext>
            </a:extLst>
          </p:cNvPr>
          <p:cNvSpPr txBox="1"/>
          <p:nvPr/>
        </p:nvSpPr>
        <p:spPr>
          <a:xfrm>
            <a:off x="7990153" y="1863679"/>
            <a:ext cx="1056409" cy="523220"/>
          </a:xfrm>
          <a:prstGeom prst="rect">
            <a:avLst/>
          </a:prstGeom>
          <a:noFill/>
        </p:spPr>
        <p:txBody>
          <a:bodyPr wrap="square" rtlCol="0">
            <a:spAutoFit/>
          </a:bodyPr>
          <a:lstStyle/>
          <a:p>
            <a:pPr algn="ctr"/>
            <a:r>
              <a:rPr lang="en-US" sz="2800" b="1" dirty="0">
                <a:solidFill>
                  <a:srgbClr val="FF0000"/>
                </a:solidFill>
                <a:latin typeface="Trade Gothic Next" panose="020B0503040303020004" pitchFamily="34" charset="0"/>
              </a:rPr>
              <a:t>FIE</a:t>
            </a:r>
          </a:p>
        </p:txBody>
      </p:sp>
      <p:sp>
        <p:nvSpPr>
          <p:cNvPr id="10" name="TextBox 9">
            <a:extLst>
              <a:ext uri="{FF2B5EF4-FFF2-40B4-BE49-F238E27FC236}">
                <a16:creationId xmlns:a16="http://schemas.microsoft.com/office/drawing/2014/main" id="{F8FED6DA-EA95-C19A-05F6-7EB4B5FC2475}"/>
              </a:ext>
            </a:extLst>
          </p:cNvPr>
          <p:cNvSpPr txBox="1"/>
          <p:nvPr/>
        </p:nvSpPr>
        <p:spPr>
          <a:xfrm>
            <a:off x="1637826" y="4200802"/>
            <a:ext cx="3829051" cy="2000548"/>
          </a:xfrm>
          <a:prstGeom prst="rect">
            <a:avLst/>
          </a:prstGeom>
          <a:noFill/>
        </p:spPr>
        <p:txBody>
          <a:bodyPr wrap="square" rtlCol="0">
            <a:spAutoFit/>
          </a:bodyPr>
          <a:lstStyle/>
          <a:p>
            <a:pPr marL="285750" indent="-285750">
              <a:buFont typeface="Arial" panose="020B0604020202020204" pitchFamily="34" charset="0"/>
              <a:buChar char="•"/>
            </a:pPr>
            <a:r>
              <a:rPr lang="en-US" sz="1800" dirty="0">
                <a:latin typeface="Trade Gothic Next" panose="020B0503040303020004" pitchFamily="34" charset="0"/>
              </a:rPr>
              <a:t>Government of a FEOC</a:t>
            </a:r>
          </a:p>
          <a:p>
            <a:pPr marL="285750" indent="-285750">
              <a:buFont typeface="Arial" panose="020B0604020202020204" pitchFamily="34" charset="0"/>
              <a:buChar char="•"/>
            </a:pPr>
            <a:r>
              <a:rPr lang="en-US" sz="1800" dirty="0">
                <a:latin typeface="Trade Gothic Next" panose="020B0503040303020004" pitchFamily="34" charset="0"/>
              </a:rPr>
              <a:t>Agency of such government</a:t>
            </a:r>
          </a:p>
          <a:p>
            <a:pPr marL="285750" indent="-285750">
              <a:buFont typeface="Arial" panose="020B0604020202020204" pitchFamily="34" charset="0"/>
              <a:buChar char="•"/>
            </a:pPr>
            <a:r>
              <a:rPr lang="en-US" sz="1800" dirty="0">
                <a:latin typeface="Trade Gothic Next" panose="020B0503040303020004" pitchFamily="34" charset="0"/>
              </a:rPr>
              <a:t>Citizen/National of a FEOC</a:t>
            </a:r>
          </a:p>
          <a:p>
            <a:pPr marL="285750" indent="-285750">
              <a:buFont typeface="Arial" panose="020B0604020202020204" pitchFamily="34" charset="0"/>
              <a:buChar char="•"/>
            </a:pPr>
            <a:r>
              <a:rPr lang="en-US" sz="1800" dirty="0">
                <a:latin typeface="Trade Gothic Next" panose="020B0503040303020004" pitchFamily="34" charset="0"/>
              </a:rPr>
              <a:t>Entity incorporated or principal place of business in a FEOC</a:t>
            </a:r>
          </a:p>
          <a:p>
            <a:pPr marL="285750" indent="-285750">
              <a:buFont typeface="Arial" panose="020B0604020202020204" pitchFamily="34" charset="0"/>
              <a:buChar char="•"/>
            </a:pPr>
            <a:r>
              <a:rPr lang="en-US" sz="1800" dirty="0">
                <a:latin typeface="Trade Gothic Next" panose="020B0503040303020004" pitchFamily="34" charset="0"/>
              </a:rPr>
              <a:t>Entity controlled by above (&gt;50%)</a:t>
            </a:r>
          </a:p>
          <a:p>
            <a:endParaRPr lang="en-US" sz="1600" dirty="0">
              <a:latin typeface="Trade Gothic Next" panose="020B0503040303020004" pitchFamily="34" charset="0"/>
            </a:endParaRPr>
          </a:p>
        </p:txBody>
      </p:sp>
      <p:sp>
        <p:nvSpPr>
          <p:cNvPr id="11" name="TextBox 10">
            <a:extLst>
              <a:ext uri="{FF2B5EF4-FFF2-40B4-BE49-F238E27FC236}">
                <a16:creationId xmlns:a16="http://schemas.microsoft.com/office/drawing/2014/main" id="{D5D39FA2-2F5A-DE3A-3DDE-0F81F3045EE7}"/>
              </a:ext>
            </a:extLst>
          </p:cNvPr>
          <p:cNvSpPr txBox="1"/>
          <p:nvPr/>
        </p:nvSpPr>
        <p:spPr>
          <a:xfrm>
            <a:off x="5466877" y="2366573"/>
            <a:ext cx="3662796" cy="2246769"/>
          </a:xfrm>
          <a:prstGeom prst="rect">
            <a:avLst/>
          </a:prstGeom>
          <a:noFill/>
        </p:spPr>
        <p:txBody>
          <a:bodyPr wrap="square" rtlCol="0">
            <a:spAutoFit/>
          </a:bodyPr>
          <a:lstStyle/>
          <a:p>
            <a:r>
              <a:rPr lang="en-US" sz="1800" b="1" dirty="0">
                <a:latin typeface="Trade Gothic Next" panose="020B0503040303020004" pitchFamily="34" charset="0"/>
              </a:rPr>
              <a:t>         </a:t>
            </a:r>
            <a:r>
              <a:rPr lang="en-US" sz="1800" b="1" i="1" u="sng" dirty="0">
                <a:solidFill>
                  <a:srgbClr val="FF0000"/>
                </a:solidFill>
                <a:latin typeface="Trade Gothic Next" panose="020B0503040303020004" pitchFamily="34" charset="0"/>
              </a:rPr>
              <a:t>Formal Control by SFE</a:t>
            </a:r>
          </a:p>
          <a:p>
            <a:endParaRPr lang="en-US" sz="1800" b="1" u="sng" dirty="0">
              <a:latin typeface="Trade Gothic Next" panose="020B0503040303020004" pitchFamily="34" charset="0"/>
            </a:endParaRPr>
          </a:p>
          <a:p>
            <a:pPr marL="285750" indent="-285750">
              <a:buFont typeface="Arial" panose="020B0604020202020204" pitchFamily="34" charset="0"/>
              <a:buChar char="•"/>
            </a:pPr>
            <a:r>
              <a:rPr lang="en-US" sz="1800" dirty="0">
                <a:latin typeface="Trade Gothic Next" panose="020B0503040303020004" pitchFamily="34" charset="0"/>
              </a:rPr>
              <a:t>SFE authority to appoint </a:t>
            </a:r>
          </a:p>
          <a:p>
            <a:r>
              <a:rPr lang="en-US" sz="1800" dirty="0">
                <a:latin typeface="Trade Gothic Next" panose="020B0503040303020004" pitchFamily="34" charset="0"/>
              </a:rPr>
              <a:t>      officer</a:t>
            </a:r>
          </a:p>
          <a:p>
            <a:pPr marL="285750" indent="-285750">
              <a:buFont typeface="Arial" panose="020B0604020202020204" pitchFamily="34" charset="0"/>
              <a:buChar char="•"/>
            </a:pPr>
            <a:r>
              <a:rPr lang="en-US" sz="1800" dirty="0">
                <a:latin typeface="Trade Gothic Next" panose="020B0503040303020004" pitchFamily="34" charset="0"/>
              </a:rPr>
              <a:t>1 SFE owns ≥ 25%</a:t>
            </a:r>
          </a:p>
          <a:p>
            <a:pPr marL="285750" indent="-285750">
              <a:buFont typeface="Arial" panose="020B0604020202020204" pitchFamily="34" charset="0"/>
              <a:buChar char="•"/>
            </a:pPr>
            <a:r>
              <a:rPr lang="en-US" sz="1800" dirty="0">
                <a:latin typeface="Trade Gothic Next" panose="020B0503040303020004" pitchFamily="34" charset="0"/>
              </a:rPr>
              <a:t>&gt; 1 SFE owns ≥ 40%</a:t>
            </a:r>
          </a:p>
          <a:p>
            <a:pPr marL="285750" indent="-285750">
              <a:buFont typeface="Arial" panose="020B0604020202020204" pitchFamily="34" charset="0"/>
              <a:buChar char="•"/>
            </a:pPr>
            <a:r>
              <a:rPr lang="en-US" sz="1800" dirty="0">
                <a:latin typeface="Trade Gothic Next" panose="020B0503040303020004" pitchFamily="34" charset="0"/>
              </a:rPr>
              <a:t>≥ 15% of debt held by SFE</a:t>
            </a:r>
          </a:p>
          <a:p>
            <a:endParaRPr lang="en-US" dirty="0"/>
          </a:p>
        </p:txBody>
      </p:sp>
      <p:sp>
        <p:nvSpPr>
          <p:cNvPr id="12" name="TextBox 11">
            <a:extLst>
              <a:ext uri="{FF2B5EF4-FFF2-40B4-BE49-F238E27FC236}">
                <a16:creationId xmlns:a16="http://schemas.microsoft.com/office/drawing/2014/main" id="{4675C78B-5261-47AC-00C2-1339A935AEA5}"/>
              </a:ext>
            </a:extLst>
          </p:cNvPr>
          <p:cNvSpPr txBox="1"/>
          <p:nvPr/>
        </p:nvSpPr>
        <p:spPr>
          <a:xfrm>
            <a:off x="660400" y="3482850"/>
            <a:ext cx="3106882" cy="498764"/>
          </a:xfrm>
          <a:prstGeom prst="rect">
            <a:avLst/>
          </a:prstGeom>
          <a:solidFill>
            <a:schemeClr val="accent4">
              <a:lumMod val="20000"/>
              <a:lumOff val="80000"/>
            </a:schemeClr>
          </a:solidFill>
          <a:ln w="28575">
            <a:solidFill>
              <a:schemeClr val="accent1">
                <a:lumMod val="75000"/>
                <a:alpha val="25000"/>
              </a:schemeClr>
            </a:solidFill>
          </a:ln>
        </p:spPr>
        <p:txBody>
          <a:bodyPr wrap="square" rtlCol="0">
            <a:spAutoFit/>
          </a:bodyPr>
          <a:lstStyle/>
          <a:p>
            <a:endParaRPr lang="en-US" dirty="0"/>
          </a:p>
        </p:txBody>
      </p:sp>
      <p:cxnSp>
        <p:nvCxnSpPr>
          <p:cNvPr id="13" name="Connector: Elbow 12">
            <a:extLst>
              <a:ext uri="{FF2B5EF4-FFF2-40B4-BE49-F238E27FC236}">
                <a16:creationId xmlns:a16="http://schemas.microsoft.com/office/drawing/2014/main" id="{264C6FAD-A40F-C1E5-1601-B3943FF77D02}"/>
              </a:ext>
            </a:extLst>
          </p:cNvPr>
          <p:cNvCxnSpPr>
            <a:cxnSpLocks/>
            <a:stCxn id="12" idx="1"/>
            <a:endCxn id="33" idx="1"/>
          </p:cNvCxnSpPr>
          <p:nvPr/>
        </p:nvCxnSpPr>
        <p:spPr>
          <a:xfrm rot="10800000" flipH="1" flipV="1">
            <a:off x="660400" y="3732232"/>
            <a:ext cx="761314" cy="1319012"/>
          </a:xfrm>
          <a:prstGeom prst="bentConnector3">
            <a:avLst>
              <a:gd name="adj1" fmla="val -30027"/>
            </a:avLst>
          </a:prstGeom>
          <a:ln w="28575">
            <a:solidFill>
              <a:schemeClr val="accent1">
                <a:lumMod val="75000"/>
              </a:schemeClr>
            </a:solidFill>
            <a:tailEnd type="triangle"/>
          </a:ln>
        </p:spPr>
        <p:style>
          <a:lnRef idx="2">
            <a:schemeClr val="accent1"/>
          </a:lnRef>
          <a:fillRef idx="0">
            <a:schemeClr val="accent1"/>
          </a:fillRef>
          <a:effectRef idx="1">
            <a:schemeClr val="accent1"/>
          </a:effectRef>
          <a:fontRef idx="minor">
            <a:schemeClr val="tx1"/>
          </a:fontRef>
        </p:style>
      </p:cxnSp>
      <p:sp>
        <p:nvSpPr>
          <p:cNvPr id="14" name="TextBox 13">
            <a:extLst>
              <a:ext uri="{FF2B5EF4-FFF2-40B4-BE49-F238E27FC236}">
                <a16:creationId xmlns:a16="http://schemas.microsoft.com/office/drawing/2014/main" id="{AF614385-EC05-6E6E-4DF7-6282B88FFAE1}"/>
              </a:ext>
            </a:extLst>
          </p:cNvPr>
          <p:cNvSpPr txBox="1"/>
          <p:nvPr/>
        </p:nvSpPr>
        <p:spPr>
          <a:xfrm>
            <a:off x="8406154" y="2361768"/>
            <a:ext cx="3603927" cy="1477328"/>
          </a:xfrm>
          <a:prstGeom prst="rect">
            <a:avLst/>
          </a:prstGeom>
          <a:noFill/>
        </p:spPr>
        <p:txBody>
          <a:bodyPr wrap="square" rtlCol="0">
            <a:spAutoFit/>
          </a:bodyPr>
          <a:lstStyle/>
          <a:p>
            <a:r>
              <a:rPr lang="en-US" sz="1800" b="1" dirty="0">
                <a:latin typeface="Trade Gothic Next" panose="020B0503040303020004" pitchFamily="34" charset="0"/>
              </a:rPr>
              <a:t>        </a:t>
            </a:r>
            <a:r>
              <a:rPr lang="en-US" sz="1800" b="1" i="1" u="sng" dirty="0">
                <a:solidFill>
                  <a:srgbClr val="FF0000"/>
                </a:solidFill>
                <a:latin typeface="Trade Gothic Next" panose="020B0503040303020004" pitchFamily="34" charset="0"/>
              </a:rPr>
              <a:t>Effective control by SFE</a:t>
            </a:r>
          </a:p>
          <a:p>
            <a:endParaRPr lang="en-US" sz="1800" b="1" u="sng" dirty="0">
              <a:latin typeface="Trade Gothic Next" panose="020B0503040303020004" pitchFamily="34" charset="0"/>
            </a:endParaRPr>
          </a:p>
          <a:p>
            <a:pPr marL="285750" indent="-285750">
              <a:buFont typeface="Arial" panose="020B0604020202020204" pitchFamily="34" charset="0"/>
              <a:buChar char="•"/>
            </a:pPr>
            <a:r>
              <a:rPr lang="en-US" sz="1800" dirty="0">
                <a:latin typeface="Trade Gothic Next" panose="020B0503040303020004" pitchFamily="34" charset="0"/>
              </a:rPr>
              <a:t>Contractual control over operations, production, storage</a:t>
            </a:r>
          </a:p>
          <a:p>
            <a:pPr marL="285750" indent="-285750">
              <a:buFont typeface="Arial" panose="020B0604020202020204" pitchFamily="34" charset="0"/>
              <a:buChar char="•"/>
            </a:pPr>
            <a:r>
              <a:rPr lang="en-US" sz="1800" dirty="0">
                <a:latin typeface="Trade Gothic Next" panose="020B0503040303020004" pitchFamily="34" charset="0"/>
              </a:rPr>
              <a:t>Control over IP license</a:t>
            </a:r>
          </a:p>
        </p:txBody>
      </p:sp>
      <p:sp>
        <p:nvSpPr>
          <p:cNvPr id="15" name="TextBox 14">
            <a:extLst>
              <a:ext uri="{FF2B5EF4-FFF2-40B4-BE49-F238E27FC236}">
                <a16:creationId xmlns:a16="http://schemas.microsoft.com/office/drawing/2014/main" id="{7275E744-C449-ABC5-82D8-5D4744502DCB}"/>
              </a:ext>
            </a:extLst>
          </p:cNvPr>
          <p:cNvSpPr txBox="1"/>
          <p:nvPr/>
        </p:nvSpPr>
        <p:spPr>
          <a:xfrm>
            <a:off x="660399" y="2327471"/>
            <a:ext cx="3284585" cy="1477328"/>
          </a:xfrm>
          <a:prstGeom prst="rect">
            <a:avLst/>
          </a:prstGeom>
          <a:noFill/>
        </p:spPr>
        <p:txBody>
          <a:bodyPr wrap="square" rtlCol="0">
            <a:spAutoFit/>
          </a:bodyPr>
          <a:lstStyle/>
          <a:p>
            <a:pPr marL="285750" indent="-285750">
              <a:buFont typeface="Arial" panose="020B0604020202020204" pitchFamily="34" charset="0"/>
              <a:buChar char="•"/>
            </a:pPr>
            <a:r>
              <a:rPr lang="en-US" sz="1800" dirty="0">
                <a:latin typeface="Trade Gothic Next" panose="020B0503040303020004" pitchFamily="34" charset="0"/>
              </a:rPr>
              <a:t>FEOC</a:t>
            </a:r>
          </a:p>
          <a:p>
            <a:pPr marL="285750" indent="-285750">
              <a:buFont typeface="Arial" panose="020B0604020202020204" pitchFamily="34" charset="0"/>
              <a:buChar char="•"/>
            </a:pPr>
            <a:r>
              <a:rPr lang="en-US" sz="1800" dirty="0">
                <a:latin typeface="Trade Gothic Next" panose="020B0503040303020004" pitchFamily="34" charset="0"/>
              </a:rPr>
              <a:t>Chinese Military Company</a:t>
            </a:r>
          </a:p>
          <a:p>
            <a:pPr marL="285750" indent="-285750">
              <a:buFont typeface="Arial" panose="020B0604020202020204" pitchFamily="34" charset="0"/>
              <a:buChar char="•"/>
            </a:pPr>
            <a:r>
              <a:rPr lang="en-US" sz="1800" dirty="0">
                <a:latin typeface="Trade Gothic Next" panose="020B0503040303020004" pitchFamily="34" charset="0"/>
              </a:rPr>
              <a:t>Uyghur labor</a:t>
            </a:r>
          </a:p>
          <a:p>
            <a:pPr marL="285750" indent="-285750">
              <a:buFont typeface="Arial" panose="020B0604020202020204" pitchFamily="34" charset="0"/>
              <a:buChar char="•"/>
            </a:pPr>
            <a:r>
              <a:rPr lang="en-US" sz="1800" dirty="0">
                <a:latin typeface="Trade Gothic Next" panose="020B0503040303020004" pitchFamily="34" charset="0"/>
              </a:rPr>
              <a:t>Certain battery companies</a:t>
            </a:r>
          </a:p>
          <a:p>
            <a:pPr marL="285750" indent="-285750">
              <a:buFont typeface="Arial" panose="020B0604020202020204" pitchFamily="34" charset="0"/>
              <a:buChar char="•"/>
            </a:pPr>
            <a:r>
              <a:rPr lang="en-US" sz="1800" dirty="0">
                <a:latin typeface="Trade Gothic Next" panose="020B0503040303020004" pitchFamily="34" charset="0"/>
              </a:rPr>
              <a:t>Foreign Controlled Entity</a:t>
            </a:r>
          </a:p>
        </p:txBody>
      </p:sp>
      <p:cxnSp>
        <p:nvCxnSpPr>
          <p:cNvPr id="18" name="Straight Connector 17">
            <a:extLst>
              <a:ext uri="{FF2B5EF4-FFF2-40B4-BE49-F238E27FC236}">
                <a16:creationId xmlns:a16="http://schemas.microsoft.com/office/drawing/2014/main" id="{052BF095-EF82-2150-D138-3AEC4269C914}"/>
              </a:ext>
            </a:extLst>
          </p:cNvPr>
          <p:cNvCxnSpPr>
            <a:cxnSpLocks/>
          </p:cNvCxnSpPr>
          <p:nvPr/>
        </p:nvCxnSpPr>
        <p:spPr>
          <a:xfrm>
            <a:off x="5178720" y="1271623"/>
            <a:ext cx="0" cy="351703"/>
          </a:xfrm>
          <a:prstGeom prst="line">
            <a:avLst/>
          </a:prstGeom>
          <a:ln w="28575">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19" name="Straight Connector 18">
            <a:extLst>
              <a:ext uri="{FF2B5EF4-FFF2-40B4-BE49-F238E27FC236}">
                <a16:creationId xmlns:a16="http://schemas.microsoft.com/office/drawing/2014/main" id="{42BF098F-21BD-E68E-7634-02EA4A431D07}"/>
              </a:ext>
            </a:extLst>
          </p:cNvPr>
          <p:cNvCxnSpPr>
            <a:cxnSpLocks/>
          </p:cNvCxnSpPr>
          <p:nvPr/>
        </p:nvCxnSpPr>
        <p:spPr>
          <a:xfrm>
            <a:off x="2202435" y="1610591"/>
            <a:ext cx="6315923" cy="2578"/>
          </a:xfrm>
          <a:prstGeom prst="line">
            <a:avLst/>
          </a:prstGeom>
          <a:ln w="28575">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20" name="Straight Connector 19">
            <a:extLst>
              <a:ext uri="{FF2B5EF4-FFF2-40B4-BE49-F238E27FC236}">
                <a16:creationId xmlns:a16="http://schemas.microsoft.com/office/drawing/2014/main" id="{0F070A7E-A3A4-3C6E-1264-3E4570659D61}"/>
              </a:ext>
            </a:extLst>
          </p:cNvPr>
          <p:cNvCxnSpPr>
            <a:cxnSpLocks/>
          </p:cNvCxnSpPr>
          <p:nvPr/>
        </p:nvCxnSpPr>
        <p:spPr>
          <a:xfrm>
            <a:off x="8518358" y="1599270"/>
            <a:ext cx="0" cy="341546"/>
          </a:xfrm>
          <a:prstGeom prst="line">
            <a:avLst/>
          </a:prstGeom>
          <a:ln w="28575">
            <a:solidFill>
              <a:srgbClr val="C00000"/>
            </a:solidFill>
          </a:ln>
        </p:spPr>
        <p:style>
          <a:lnRef idx="2">
            <a:schemeClr val="accent1"/>
          </a:lnRef>
          <a:fillRef idx="0">
            <a:schemeClr val="accent1"/>
          </a:fillRef>
          <a:effectRef idx="1">
            <a:schemeClr val="accent1"/>
          </a:effectRef>
          <a:fontRef idx="minor">
            <a:schemeClr val="tx1"/>
          </a:fontRef>
        </p:style>
      </p:cxnSp>
      <p:cxnSp>
        <p:nvCxnSpPr>
          <p:cNvPr id="21" name="Straight Connector 20">
            <a:extLst>
              <a:ext uri="{FF2B5EF4-FFF2-40B4-BE49-F238E27FC236}">
                <a16:creationId xmlns:a16="http://schemas.microsoft.com/office/drawing/2014/main" id="{9F563961-173C-7922-0E30-FBBCB3BFD67D}"/>
              </a:ext>
            </a:extLst>
          </p:cNvPr>
          <p:cNvCxnSpPr>
            <a:cxnSpLocks/>
          </p:cNvCxnSpPr>
          <p:nvPr/>
        </p:nvCxnSpPr>
        <p:spPr>
          <a:xfrm>
            <a:off x="2219717" y="1599270"/>
            <a:ext cx="0" cy="259773"/>
          </a:xfrm>
          <a:prstGeom prst="line">
            <a:avLst/>
          </a:prstGeom>
          <a:ln w="28575">
            <a:solidFill>
              <a:srgbClr val="C00000"/>
            </a:solidFill>
          </a:ln>
        </p:spPr>
        <p:style>
          <a:lnRef idx="2">
            <a:schemeClr val="accent1"/>
          </a:lnRef>
          <a:fillRef idx="0">
            <a:schemeClr val="accent1"/>
          </a:fillRef>
          <a:effectRef idx="1">
            <a:schemeClr val="accent1"/>
          </a:effectRef>
          <a:fontRef idx="minor">
            <a:schemeClr val="tx1"/>
          </a:fontRef>
        </p:style>
      </p:cxnSp>
      <p:sp>
        <p:nvSpPr>
          <p:cNvPr id="33" name="Left Brace 32">
            <a:extLst>
              <a:ext uri="{FF2B5EF4-FFF2-40B4-BE49-F238E27FC236}">
                <a16:creationId xmlns:a16="http://schemas.microsoft.com/office/drawing/2014/main" id="{C85CF108-6E64-065C-3F3F-CEAC5B07CA7F}"/>
              </a:ext>
            </a:extLst>
          </p:cNvPr>
          <p:cNvSpPr/>
          <p:nvPr/>
        </p:nvSpPr>
        <p:spPr bwMode="auto">
          <a:xfrm>
            <a:off x="1421714" y="4239244"/>
            <a:ext cx="216112" cy="1623999"/>
          </a:xfrm>
          <a:prstGeom prst="leftBrace">
            <a:avLst/>
          </a:prstGeom>
          <a:noFill/>
          <a:ln w="254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charset="0"/>
              <a:ea typeface="Osaka" pitchFamily="1" charset="-128"/>
            </a:endParaRPr>
          </a:p>
        </p:txBody>
      </p:sp>
      <p:sp>
        <p:nvSpPr>
          <p:cNvPr id="17" name="TextBox 16">
            <a:extLst>
              <a:ext uri="{FF2B5EF4-FFF2-40B4-BE49-F238E27FC236}">
                <a16:creationId xmlns:a16="http://schemas.microsoft.com/office/drawing/2014/main" id="{76D37F9A-5B48-A8FA-4F96-DD2B321AA9B9}"/>
              </a:ext>
            </a:extLst>
          </p:cNvPr>
          <p:cNvSpPr txBox="1"/>
          <p:nvPr/>
        </p:nvSpPr>
        <p:spPr>
          <a:xfrm>
            <a:off x="7433187" y="4807974"/>
            <a:ext cx="2930013" cy="646331"/>
          </a:xfrm>
          <a:prstGeom prst="rect">
            <a:avLst/>
          </a:prstGeom>
          <a:noFill/>
        </p:spPr>
        <p:txBody>
          <a:bodyPr wrap="square" rtlCol="0">
            <a:spAutoFit/>
          </a:bodyPr>
          <a:lstStyle/>
          <a:p>
            <a:r>
              <a:rPr lang="en-US" sz="1800" b="1" i="1" dirty="0">
                <a:solidFill>
                  <a:srgbClr val="FF0000"/>
                </a:solidFill>
                <a:latin typeface="Trade Gothic Next" panose="020B0503040303020004" pitchFamily="34" charset="0"/>
              </a:rPr>
              <a:t>Exception for certain publicly traded companies</a:t>
            </a:r>
          </a:p>
        </p:txBody>
      </p:sp>
    </p:spTree>
    <p:extLst>
      <p:ext uri="{BB962C8B-B14F-4D97-AF65-F5344CB8AC3E}">
        <p14:creationId xmlns:p14="http://schemas.microsoft.com/office/powerpoint/2010/main" val="371438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DD853D9-4CED-A051-77F7-BBD764EEB5C3}"/>
              </a:ext>
            </a:extLst>
          </p:cNvPr>
          <p:cNvSpPr>
            <a:spLocks noGrp="1"/>
          </p:cNvSpPr>
          <p:nvPr>
            <p:ph type="ftr" sz="quarter" idx="14"/>
          </p:nvPr>
        </p:nvSpPr>
        <p:spPr/>
        <p:txBody>
          <a:bodyPr/>
          <a:lstStyle/>
          <a:p>
            <a:pPr>
              <a:defRPr/>
            </a:pPr>
            <a:r>
              <a:rPr lang="en-US" altLang="en-US" dirty="0"/>
              <a:t>klgates.com</a:t>
            </a:r>
          </a:p>
        </p:txBody>
      </p:sp>
      <p:sp>
        <p:nvSpPr>
          <p:cNvPr id="3" name="Date Placeholder 2">
            <a:extLst>
              <a:ext uri="{FF2B5EF4-FFF2-40B4-BE49-F238E27FC236}">
                <a16:creationId xmlns:a16="http://schemas.microsoft.com/office/drawing/2014/main" id="{40762175-249B-7C31-E3BD-4C82C3C10BCF}"/>
              </a:ext>
            </a:extLst>
          </p:cNvPr>
          <p:cNvSpPr>
            <a:spLocks noGrp="1"/>
          </p:cNvSpPr>
          <p:nvPr>
            <p:ph type="dt" sz="half" idx="15"/>
          </p:nvPr>
        </p:nvSpPr>
        <p:spPr/>
        <p:txBody>
          <a:bodyPr/>
          <a:lstStyle/>
          <a:p>
            <a:pPr>
              <a:defRPr/>
            </a:pPr>
            <a:r>
              <a:rPr lang="en-US" altLang="en-US" dirty="0"/>
              <a:t>2025</a:t>
            </a:r>
          </a:p>
        </p:txBody>
      </p:sp>
      <p:sp>
        <p:nvSpPr>
          <p:cNvPr id="4" name="Slide Number Placeholder 3">
            <a:extLst>
              <a:ext uri="{FF2B5EF4-FFF2-40B4-BE49-F238E27FC236}">
                <a16:creationId xmlns:a16="http://schemas.microsoft.com/office/drawing/2014/main" id="{D32AD453-CFF3-8F32-47CF-5402B82208B3}"/>
              </a:ext>
            </a:extLst>
          </p:cNvPr>
          <p:cNvSpPr>
            <a:spLocks noGrp="1"/>
          </p:cNvSpPr>
          <p:nvPr>
            <p:ph type="sldNum" sz="quarter" idx="16"/>
          </p:nvPr>
        </p:nvSpPr>
        <p:spPr/>
        <p:txBody>
          <a:bodyPr/>
          <a:lstStyle/>
          <a:p>
            <a:pPr>
              <a:defRPr/>
            </a:pPr>
            <a:fld id="{F6C52ABF-3520-460E-8D10-D8087401F00B}" type="slidenum">
              <a:rPr lang="en-US" altLang="en-US" smtClean="0"/>
              <a:pPr>
                <a:defRPr/>
              </a:pPr>
              <a:t>7</a:t>
            </a:fld>
            <a:endParaRPr lang="en-US" altLang="en-US" dirty="0"/>
          </a:p>
        </p:txBody>
      </p:sp>
      <p:sp>
        <p:nvSpPr>
          <p:cNvPr id="5" name="Title 4">
            <a:extLst>
              <a:ext uri="{FF2B5EF4-FFF2-40B4-BE49-F238E27FC236}">
                <a16:creationId xmlns:a16="http://schemas.microsoft.com/office/drawing/2014/main" id="{E2B802F3-F48B-0978-D8F7-E47BADE258B2}"/>
              </a:ext>
            </a:extLst>
          </p:cNvPr>
          <p:cNvSpPr>
            <a:spLocks noGrp="1"/>
          </p:cNvSpPr>
          <p:nvPr>
            <p:ph type="title"/>
          </p:nvPr>
        </p:nvSpPr>
        <p:spPr/>
        <p:txBody>
          <a:bodyPr>
            <a:normAutofit fontScale="90000"/>
          </a:bodyPr>
          <a:lstStyle/>
          <a:p>
            <a:r>
              <a:rPr lang="en-US" dirty="0"/>
              <a:t>Specified Foreign Entity (SFE)</a:t>
            </a:r>
          </a:p>
        </p:txBody>
      </p:sp>
      <p:sp>
        <p:nvSpPr>
          <p:cNvPr id="6" name="Text Placeholder 5">
            <a:extLst>
              <a:ext uri="{FF2B5EF4-FFF2-40B4-BE49-F238E27FC236}">
                <a16:creationId xmlns:a16="http://schemas.microsoft.com/office/drawing/2014/main" id="{124857F4-192F-5441-92FF-74620F23FA93}"/>
              </a:ext>
            </a:extLst>
          </p:cNvPr>
          <p:cNvSpPr>
            <a:spLocks noGrp="1"/>
          </p:cNvSpPr>
          <p:nvPr>
            <p:ph type="body" sz="quarter" idx="17"/>
          </p:nvPr>
        </p:nvSpPr>
        <p:spPr/>
        <p:txBody>
          <a:bodyPr/>
          <a:lstStyle/>
          <a:p>
            <a:pPr marL="342900" indent="-342900">
              <a:buFont typeface="Arial" panose="020B0604020202020204" pitchFamily="34" charset="0"/>
              <a:buChar char="•"/>
            </a:pPr>
            <a:r>
              <a:rPr lang="en-US" dirty="0"/>
              <a:t>A FEOC (with certain exceptions) </a:t>
            </a:r>
          </a:p>
          <a:p>
            <a:pPr marL="342900" indent="-342900">
              <a:buFont typeface="Arial" panose="020B0604020202020204" pitchFamily="34" charset="0"/>
              <a:buChar char="•"/>
            </a:pPr>
            <a:r>
              <a:rPr lang="en-US" dirty="0"/>
              <a:t>A Chinese military company (per the existing statutory definition) </a:t>
            </a:r>
          </a:p>
          <a:p>
            <a:pPr marL="342900" indent="-342900">
              <a:buFont typeface="Arial" panose="020B0604020202020204" pitchFamily="34" charset="0"/>
              <a:buChar char="•"/>
            </a:pPr>
            <a:r>
              <a:rPr lang="en-US" dirty="0"/>
              <a:t>A listed Uyghur sanctions entity (per the existing statutory definition) </a:t>
            </a:r>
          </a:p>
          <a:p>
            <a:pPr marL="342900" indent="-342900">
              <a:buFont typeface="Arial" panose="020B0604020202020204" pitchFamily="34" charset="0"/>
              <a:buChar char="•"/>
            </a:pPr>
            <a:r>
              <a:rPr lang="en-US" dirty="0"/>
              <a:t>A listed prohibited battery entity (per the existing statutory definition) or </a:t>
            </a:r>
          </a:p>
          <a:p>
            <a:pPr marL="342900" indent="-342900">
              <a:buFont typeface="Arial" panose="020B0604020202020204" pitchFamily="34" charset="0"/>
              <a:buChar char="•"/>
            </a:pPr>
            <a:r>
              <a:rPr lang="en-US" dirty="0"/>
              <a:t>A “foreign controlled entity,” which is the government of a “covered nation” or an entity that is a citizen of, incorporated in, or controlled by a “covered nation”—with a “covered nation” meaning China, Russia, North Korea, or Iran</a:t>
            </a:r>
          </a:p>
          <a:p>
            <a:endParaRPr lang="en-US" dirty="0"/>
          </a:p>
        </p:txBody>
      </p:sp>
    </p:spTree>
    <p:extLst>
      <p:ext uri="{BB962C8B-B14F-4D97-AF65-F5344CB8AC3E}">
        <p14:creationId xmlns:p14="http://schemas.microsoft.com/office/powerpoint/2010/main" val="10174077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34B247D-F812-886C-5CE3-19B6524BBA51}"/>
              </a:ext>
            </a:extLst>
          </p:cNvPr>
          <p:cNvSpPr>
            <a:spLocks noGrp="1"/>
          </p:cNvSpPr>
          <p:nvPr>
            <p:ph type="ftr" sz="quarter" idx="14"/>
          </p:nvPr>
        </p:nvSpPr>
        <p:spPr/>
        <p:txBody>
          <a:bodyPr/>
          <a:lstStyle/>
          <a:p>
            <a:pPr>
              <a:defRPr/>
            </a:pPr>
            <a:r>
              <a:rPr lang="en-US" altLang="en-US" dirty="0"/>
              <a:t>klgates.com</a:t>
            </a:r>
          </a:p>
        </p:txBody>
      </p:sp>
      <p:sp>
        <p:nvSpPr>
          <p:cNvPr id="3" name="Date Placeholder 2">
            <a:extLst>
              <a:ext uri="{FF2B5EF4-FFF2-40B4-BE49-F238E27FC236}">
                <a16:creationId xmlns:a16="http://schemas.microsoft.com/office/drawing/2014/main" id="{F1B39BFE-DC81-6179-6792-35DC700F85D2}"/>
              </a:ext>
            </a:extLst>
          </p:cNvPr>
          <p:cNvSpPr>
            <a:spLocks noGrp="1"/>
          </p:cNvSpPr>
          <p:nvPr>
            <p:ph type="dt" sz="half" idx="15"/>
          </p:nvPr>
        </p:nvSpPr>
        <p:spPr/>
        <p:txBody>
          <a:bodyPr/>
          <a:lstStyle/>
          <a:p>
            <a:pPr>
              <a:defRPr/>
            </a:pPr>
            <a:r>
              <a:rPr lang="en-US" altLang="en-US" dirty="0"/>
              <a:t>2025</a:t>
            </a:r>
          </a:p>
        </p:txBody>
      </p:sp>
      <p:sp>
        <p:nvSpPr>
          <p:cNvPr id="4" name="Slide Number Placeholder 3">
            <a:extLst>
              <a:ext uri="{FF2B5EF4-FFF2-40B4-BE49-F238E27FC236}">
                <a16:creationId xmlns:a16="http://schemas.microsoft.com/office/drawing/2014/main" id="{C6B76587-7E61-4177-A363-AD25548442B3}"/>
              </a:ext>
            </a:extLst>
          </p:cNvPr>
          <p:cNvSpPr>
            <a:spLocks noGrp="1"/>
          </p:cNvSpPr>
          <p:nvPr>
            <p:ph type="sldNum" sz="quarter" idx="16"/>
          </p:nvPr>
        </p:nvSpPr>
        <p:spPr/>
        <p:txBody>
          <a:bodyPr/>
          <a:lstStyle/>
          <a:p>
            <a:pPr>
              <a:defRPr/>
            </a:pPr>
            <a:fld id="{F6C52ABF-3520-460E-8D10-D8087401F00B}" type="slidenum">
              <a:rPr lang="en-US" altLang="en-US" smtClean="0"/>
              <a:pPr>
                <a:defRPr/>
              </a:pPr>
              <a:t>8</a:t>
            </a:fld>
            <a:endParaRPr lang="en-US" altLang="en-US" dirty="0"/>
          </a:p>
        </p:txBody>
      </p:sp>
      <p:sp>
        <p:nvSpPr>
          <p:cNvPr id="5" name="Title 4">
            <a:extLst>
              <a:ext uri="{FF2B5EF4-FFF2-40B4-BE49-F238E27FC236}">
                <a16:creationId xmlns:a16="http://schemas.microsoft.com/office/drawing/2014/main" id="{261CB588-0A67-690B-9C76-BE53F0957318}"/>
              </a:ext>
            </a:extLst>
          </p:cNvPr>
          <p:cNvSpPr>
            <a:spLocks noGrp="1"/>
          </p:cNvSpPr>
          <p:nvPr>
            <p:ph type="title"/>
          </p:nvPr>
        </p:nvSpPr>
        <p:spPr/>
        <p:txBody>
          <a:bodyPr>
            <a:normAutofit fontScale="90000"/>
          </a:bodyPr>
          <a:lstStyle/>
          <a:p>
            <a:r>
              <a:rPr lang="en-US" dirty="0"/>
              <a:t>Foreign Influenced Entity (FIE)</a:t>
            </a:r>
          </a:p>
        </p:txBody>
      </p:sp>
      <p:sp>
        <p:nvSpPr>
          <p:cNvPr id="6" name="Text Placeholder 5">
            <a:extLst>
              <a:ext uri="{FF2B5EF4-FFF2-40B4-BE49-F238E27FC236}">
                <a16:creationId xmlns:a16="http://schemas.microsoft.com/office/drawing/2014/main" id="{4FF729B4-167E-ADD9-A5B3-83FE58D18424}"/>
              </a:ext>
            </a:extLst>
          </p:cNvPr>
          <p:cNvSpPr>
            <a:spLocks noGrp="1"/>
          </p:cNvSpPr>
          <p:nvPr>
            <p:ph type="body" sz="quarter" idx="17"/>
          </p:nvPr>
        </p:nvSpPr>
        <p:spPr/>
        <p:txBody>
          <a:bodyPr/>
          <a:lstStyle/>
          <a:p>
            <a:pPr marL="342900" indent="-342900">
              <a:buFont typeface="Arial" panose="020B0604020202020204" pitchFamily="34" charset="0"/>
              <a:buChar char="•"/>
            </a:pPr>
            <a:r>
              <a:rPr lang="en-US" dirty="0"/>
              <a:t>An FIE is an entity that is subject to either formal control or effective control of an SFE</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r>
              <a:rPr lang="en-US" dirty="0"/>
              <a:t>Formal control:</a:t>
            </a:r>
          </a:p>
          <a:p>
            <a:pPr marL="1028700" lvl="1" indent="-342900">
              <a:buFont typeface="Arial" panose="020B0604020202020204" pitchFamily="34" charset="0"/>
              <a:buChar char="•"/>
            </a:pPr>
            <a:r>
              <a:rPr lang="en-US" dirty="0"/>
              <a:t>Power to appoint a covered officer</a:t>
            </a:r>
          </a:p>
          <a:p>
            <a:pPr marL="1028700" lvl="1" indent="-342900">
              <a:buFont typeface="Arial" panose="020B0604020202020204" pitchFamily="34" charset="0"/>
              <a:buChar char="•"/>
            </a:pPr>
            <a:r>
              <a:rPr lang="en-US" dirty="0"/>
              <a:t>Single SFE owns ≥ 25% of stock</a:t>
            </a:r>
          </a:p>
          <a:p>
            <a:pPr marL="1028700" lvl="1" indent="-342900">
              <a:buFont typeface="Arial" panose="020B0604020202020204" pitchFamily="34" charset="0"/>
              <a:buChar char="•"/>
            </a:pPr>
            <a:r>
              <a:rPr lang="en-US" dirty="0"/>
              <a:t>SFEs own ≥ 40% of stock</a:t>
            </a:r>
          </a:p>
          <a:p>
            <a:pPr marL="1028700" lvl="1" indent="-342900">
              <a:buFont typeface="Arial" panose="020B0604020202020204" pitchFamily="34" charset="0"/>
              <a:buChar char="•"/>
            </a:pPr>
            <a:r>
              <a:rPr lang="en-US" dirty="0"/>
              <a:t>SFEs hold ≥ 15% of debt</a:t>
            </a:r>
          </a:p>
          <a:p>
            <a:endParaRPr lang="en-US" dirty="0"/>
          </a:p>
        </p:txBody>
      </p:sp>
    </p:spTree>
    <p:extLst>
      <p:ext uri="{BB962C8B-B14F-4D97-AF65-F5344CB8AC3E}">
        <p14:creationId xmlns:p14="http://schemas.microsoft.com/office/powerpoint/2010/main" val="2021209537"/>
      </p:ext>
    </p:extLst>
  </p:cSld>
  <p:clrMapOvr>
    <a:masterClrMapping/>
  </p:clrMapOvr>
</p:sld>
</file>

<file path=ppt/theme/theme1.xml><?xml version="1.0" encoding="utf-8"?>
<a:theme xmlns:a="http://schemas.openxmlformats.org/drawingml/2006/main" name="KLG PPT Presentation Template">
  <a:themeElements>
    <a:clrScheme name="KLG Colours 2">
      <a:dk1>
        <a:srgbClr val="51626F"/>
      </a:dk1>
      <a:lt1>
        <a:srgbClr val="FFFFFF"/>
      </a:lt1>
      <a:dk2>
        <a:srgbClr val="23526E"/>
      </a:dk2>
      <a:lt2>
        <a:srgbClr val="D3D8DB"/>
      </a:lt2>
      <a:accent1>
        <a:srgbClr val="0094B3"/>
      </a:accent1>
      <a:accent2>
        <a:srgbClr val="E66E32"/>
      </a:accent2>
      <a:accent3>
        <a:srgbClr val="23526E"/>
      </a:accent3>
      <a:accent4>
        <a:srgbClr val="B6BF00"/>
      </a:accent4>
      <a:accent5>
        <a:srgbClr val="C33248"/>
      </a:accent5>
      <a:accent6>
        <a:srgbClr val="622567"/>
      </a:accent6>
      <a:hlink>
        <a:srgbClr val="0094B3"/>
      </a:hlink>
      <a:folHlink>
        <a:srgbClr val="90A1A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1"/>
            </a:solidFill>
            <a:effectLst/>
            <a:latin typeface="Arial" charset="0"/>
            <a:ea typeface="Osaka"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altLang="en-US" sz="1400" b="0" i="0" u="none" strike="noStrike" cap="none" normalizeH="0" baseline="0" smtClean="0">
            <a:ln>
              <a:noFill/>
            </a:ln>
            <a:solidFill>
              <a:schemeClr val="tx1"/>
            </a:solidFill>
            <a:effectLst/>
            <a:latin typeface="Arial" charset="0"/>
            <a:ea typeface="Osaka" pitchFamily="1" charset="-128"/>
          </a:defRPr>
        </a:defPPr>
      </a:lstStyle>
    </a:lnDef>
  </a:objectDefaults>
  <a:extraClrSchemeLst>
    <a:extraClrScheme>
      <a:clrScheme name="Main Slides 1">
        <a:dk1>
          <a:srgbClr val="51626F"/>
        </a:dk1>
        <a:lt1>
          <a:srgbClr val="FFFFFF"/>
        </a:lt1>
        <a:dk2>
          <a:srgbClr val="0094B3"/>
        </a:dk2>
        <a:lt2>
          <a:srgbClr val="51626F"/>
        </a:lt2>
        <a:accent1>
          <a:srgbClr val="E66E32"/>
        </a:accent1>
        <a:accent2>
          <a:srgbClr val="EEAF30"/>
        </a:accent2>
        <a:accent3>
          <a:srgbClr val="FFFFFF"/>
        </a:accent3>
        <a:accent4>
          <a:srgbClr val="44535E"/>
        </a:accent4>
        <a:accent5>
          <a:srgbClr val="F0BAAD"/>
        </a:accent5>
        <a:accent6>
          <a:srgbClr val="D89E2A"/>
        </a:accent6>
        <a:hlink>
          <a:srgbClr val="0094B3"/>
        </a:hlink>
        <a:folHlink>
          <a:srgbClr val="B6BF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_Template_2023 [Read-Only]" id="{B10A7876-60E8-4678-902F-702E151CEB6B}" vid="{FC17D78A-0254-4E9D-A8BE-5792E74ADF7D}"/>
    </a:ext>
  </a:extLst>
</a:theme>
</file>

<file path=ppt/theme/theme2.xml><?xml version="1.0" encoding="utf-8"?>
<a:theme xmlns:a="http://schemas.openxmlformats.org/drawingml/2006/main" name="Section Dividers">
  <a:themeElements>
    <a:clrScheme name="KLG Colours 2">
      <a:dk1>
        <a:srgbClr val="51626F"/>
      </a:dk1>
      <a:lt1>
        <a:srgbClr val="FFFFFF"/>
      </a:lt1>
      <a:dk2>
        <a:srgbClr val="23526E"/>
      </a:dk2>
      <a:lt2>
        <a:srgbClr val="D3D8DB"/>
      </a:lt2>
      <a:accent1>
        <a:srgbClr val="0094B3"/>
      </a:accent1>
      <a:accent2>
        <a:srgbClr val="E66E32"/>
      </a:accent2>
      <a:accent3>
        <a:srgbClr val="23526E"/>
      </a:accent3>
      <a:accent4>
        <a:srgbClr val="B6BF00"/>
      </a:accent4>
      <a:accent5>
        <a:srgbClr val="C33248"/>
      </a:accent5>
      <a:accent6>
        <a:srgbClr val="622567"/>
      </a:accent6>
      <a:hlink>
        <a:srgbClr val="0094B3"/>
      </a:hlink>
      <a:folHlink>
        <a:srgbClr val="90A1A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_Template_2023 [Read-Only]" id="{B10A7876-60E8-4678-902F-702E151CEB6B}" vid="{2C27FF83-F545-4F8F-9797-D210456577B8}"/>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rgbClr val="51626F"/>
      </a:dk1>
      <a:lt1>
        <a:srgbClr val="FFFFFF"/>
      </a:lt1>
      <a:dk2>
        <a:srgbClr val="0094B3"/>
      </a:dk2>
      <a:lt2>
        <a:srgbClr val="23526E"/>
      </a:lt2>
      <a:accent1>
        <a:srgbClr val="E66E32"/>
      </a:accent1>
      <a:accent2>
        <a:srgbClr val="C33248"/>
      </a:accent2>
      <a:accent3>
        <a:srgbClr val="622567"/>
      </a:accent3>
      <a:accent4>
        <a:srgbClr val="5B8845"/>
      </a:accent4>
      <a:accent5>
        <a:srgbClr val="EEAF30"/>
      </a:accent5>
      <a:accent6>
        <a:srgbClr val="B6BF00"/>
      </a:accent6>
      <a:hlink>
        <a:srgbClr val="0094B3"/>
      </a:hlink>
      <a:folHlink>
        <a:srgbClr val="23526E"/>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KLG Document" ma:contentTypeID="0x01010063D1E26C7541224288461BFA31A99EDC00101AEBDBCFF1754190B0235DCBBBD221" ma:contentTypeVersion="22" ma:contentTypeDescription="KLG Document Library Content Type" ma:contentTypeScope="" ma:versionID="c3857da7871ce735d2203533f0c1c9d3">
  <xsd:schema xmlns:xsd="http://www.w3.org/2001/XMLSchema" xmlns:xs="http://www.w3.org/2001/XMLSchema" xmlns:p="http://schemas.microsoft.com/office/2006/metadata/properties" xmlns:ns2="94ec1b64-03ec-4422-9368-512c55d2e1b5" xmlns:ns3="8fc9fd7d-dad3-435b-95b6-35db9274802c" targetNamespace="http://schemas.microsoft.com/office/2006/metadata/properties" ma:root="true" ma:fieldsID="5053a53ee289dcb7b11667da99224b57" ns2:_="" ns3:_="">
    <xsd:import namespace="94ec1b64-03ec-4422-9368-512c55d2e1b5"/>
    <xsd:import namespace="8fc9fd7d-dad3-435b-95b6-35db9274802c"/>
    <xsd:element name="properties">
      <xsd:complexType>
        <xsd:sequence>
          <xsd:element name="documentManagement">
            <xsd:complexType>
              <xsd:all>
                <xsd:element ref="ns2:KLGDocumentOwner"/>
                <xsd:element ref="ns2:KLGLastReviewedDate"/>
                <xsd:element ref="ns3:TaxCatchAll" minOccurs="0"/>
                <xsd:element ref="ns2:o7f1d31ee0ee49829aa60e0ba17c8dd4" minOccurs="0"/>
                <xsd:element ref="ns3:TaxCatchAllLabel" minOccurs="0"/>
                <xsd:element ref="ns2:decacff0152c4cedbedfc315eb3efa0c"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ec1b64-03ec-4422-9368-512c55d2e1b5" elementFormDefault="qualified">
    <xsd:import namespace="http://schemas.microsoft.com/office/2006/documentManagement/types"/>
    <xsd:import namespace="http://schemas.microsoft.com/office/infopath/2007/PartnerControls"/>
    <xsd:element name="KLGDocumentOwner" ma:index="8" ma:displayName="Document Owner" ma:SearchPeopleOnly="false" ma:SharePointGroup="0" ma:internalName="KLGDocument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KLGLastReviewedDate" ma:index="9" ma:displayName="Last Reviewed Date" ma:format="DateOnly" ma:internalName="KLGLastReviewedDate" ma:readOnly="false">
      <xsd:simpleType>
        <xsd:restriction base="dms:DateTime"/>
      </xsd:simpleType>
    </xsd:element>
    <xsd:element name="o7f1d31ee0ee49829aa60e0ba17c8dd4" ma:index="13" nillable="true" ma:taxonomy="true" ma:internalName="o7f1d31ee0ee49829aa60e0ba17c8dd4" ma:taxonomyFieldName="KLGLSiteLocation" ma:displayName="Site Location" ma:readOnly="false" ma:fieldId="{87f1d31e-e0ee-4982-9aa6-0e0ba17c8dd4}" ma:sspId="d19e7dbb-2a2c-45ff-b017-9ecc630b2119" ma:termSetId="600d84c2-dcf1-4f55-8ec4-822fcfec8ec0" ma:anchorId="00000000-0000-0000-0000-000000000000" ma:open="true" ma:isKeyword="false">
      <xsd:complexType>
        <xsd:sequence>
          <xsd:element ref="pc:Terms" minOccurs="0" maxOccurs="1"/>
        </xsd:sequence>
      </xsd:complexType>
    </xsd:element>
    <xsd:element name="decacff0152c4cedbedfc315eb3efa0c" ma:index="15" nillable="true" ma:taxonomy="true" ma:internalName="decacff0152c4cedbedfc315eb3efa0c" ma:taxonomyFieldName="KLGTopic" ma:displayName="Topic" ma:readOnly="false" ma:fieldId="{decacff0-152c-4ced-bedf-c315eb3efa0c}" ma:sspId="d19e7dbb-2a2c-45ff-b017-9ecc630b2119" ma:termSetId="901dd7fb-3aee-4538-b4ee-65c96ba60142" ma:anchorId="00000000-0000-0000-0000-000000000000"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8fc9fd7d-dad3-435b-95b6-35db9274802c"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842f0915-082b-430e-afa9-6e8508796ea8}" ma:internalName="TaxCatchAll" ma:readOnly="false" ma:showField="CatchAllData" ma:web="94ec1b64-03ec-4422-9368-512c55d2e1b5">
      <xsd:complexType>
        <xsd:complexContent>
          <xsd:extension base="dms:MultiChoiceLookup">
            <xsd:sequence>
              <xsd:element name="Value" type="dms:Lookup" maxOccurs="unbounded" minOccurs="0" nillable="true"/>
            </xsd:sequence>
          </xsd:extension>
        </xsd:complexContent>
      </xsd:complexType>
    </xsd:element>
    <xsd:element name="TaxCatchAllLabel" ma:index="14" nillable="true" ma:displayName="Taxonomy Catch All Column1" ma:hidden="true" ma:list="{842f0915-082b-430e-afa9-6e8508796ea8}" ma:internalName="TaxCatchAllLabel" ma:readOnly="false" ma:showField="CatchAllDataLabel" ma:web="94ec1b64-03ec-4422-9368-512c55d2e1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LongProperties xmlns="http://schemas.microsoft.com/office/2006/metadata/long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KLGLastReviewedDate xmlns="94ec1b64-03ec-4422-9368-512c55d2e1b5">2025-10-09T07:00:00+00:00</KLGLastReviewedDate>
    <TaxCatchAll xmlns="8fc9fd7d-dad3-435b-95b6-35db9274802c" xsi:nil="true"/>
    <KLGDocumentOwner xmlns="94ec1b64-03ec-4422-9368-512c55d2e1b5">
      <UserInfo>
        <DisplayName>Goodwin, Diane T.</DisplayName>
        <AccountId>189</AccountId>
        <AccountType/>
      </UserInfo>
    </KLGDocumentOwner>
    <decacff0152c4cedbedfc315eb3efa0c xmlns="94ec1b64-03ec-4422-9368-512c55d2e1b5">
      <Terms xmlns="http://schemas.microsoft.com/office/infopath/2007/PartnerControls"/>
    </decacff0152c4cedbedfc315eb3efa0c>
    <o7f1d31ee0ee49829aa60e0ba17c8dd4 xmlns="94ec1b64-03ec-4422-9368-512c55d2e1b5">
      <Terms xmlns="http://schemas.microsoft.com/office/infopath/2007/PartnerControls"/>
    </o7f1d31ee0ee49829aa60e0ba17c8dd4>
    <TaxCatchAllLabel xmlns="8fc9fd7d-dad3-435b-95b6-35db9274802c" xsi:nil="true"/>
  </documentManagement>
</p:properties>
</file>

<file path=customXml/itemProps1.xml><?xml version="1.0" encoding="utf-8"?>
<ds:datastoreItem xmlns:ds="http://schemas.openxmlformats.org/officeDocument/2006/customXml" ds:itemID="{4A55FA99-3469-4607-83AE-C52D1C93E0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ec1b64-03ec-4422-9368-512c55d2e1b5"/>
    <ds:schemaRef ds:uri="8fc9fd7d-dad3-435b-95b6-35db92748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E61A607-98DB-4A7F-820A-BF95E43C9107}">
  <ds:schemaRefs>
    <ds:schemaRef ds:uri="http://schemas.microsoft.com/office/2006/metadata/longProperties"/>
  </ds:schemaRefs>
</ds:datastoreItem>
</file>

<file path=customXml/itemProps3.xml><?xml version="1.0" encoding="utf-8"?>
<ds:datastoreItem xmlns:ds="http://schemas.openxmlformats.org/officeDocument/2006/customXml" ds:itemID="{A6EB2E0D-FFDB-425E-A6D1-B7750BF35829}">
  <ds:schemaRefs>
    <ds:schemaRef ds:uri="http://schemas.microsoft.com/sharepoint/v3/contenttype/forms"/>
  </ds:schemaRefs>
</ds:datastoreItem>
</file>

<file path=customXml/itemProps4.xml><?xml version="1.0" encoding="utf-8"?>
<ds:datastoreItem xmlns:ds="http://schemas.openxmlformats.org/officeDocument/2006/customXml" ds:itemID="{4A648CB6-6203-4AE6-A6CD-988434A8C9A9}">
  <ds:schemaRefs>
    <ds:schemaRef ds:uri="http://purl.org/dc/terms/"/>
    <ds:schemaRef ds:uri="http://purl.org/dc/elements/1.1/"/>
    <ds:schemaRef ds:uri="http://schemas.microsoft.com/office/2006/documentManagement/types"/>
    <ds:schemaRef ds:uri="http://www.w3.org/XML/1998/namespace"/>
    <ds:schemaRef ds:uri="http://schemas.microsoft.com/office/2006/metadata/properties"/>
    <ds:schemaRef ds:uri="http://schemas.microsoft.com/office/infopath/2007/PartnerControls"/>
    <ds:schemaRef ds:uri="http://schemas.openxmlformats.org/package/2006/metadata/core-properties"/>
    <ds:schemaRef ds:uri="8fc9fd7d-dad3-435b-95b6-35db9274802c"/>
    <ds:schemaRef ds:uri="94ec1b64-03ec-4422-9368-512c55d2e1b5"/>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PRESENTATION_Template_2023</Template>
  <TotalTime>665</TotalTime>
  <Words>2220</Words>
  <Application>Microsoft Office PowerPoint</Application>
  <PresentationFormat>Widescreen</PresentationFormat>
  <Paragraphs>336</Paragraphs>
  <Slides>29</Slides>
  <Notes>0</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29</vt:i4>
      </vt:variant>
    </vt:vector>
  </HeadingPairs>
  <TitlesOfParts>
    <vt:vector size="40" baseType="lpstr">
      <vt:lpstr>Arial</vt:lpstr>
      <vt:lpstr>Calibri</vt:lpstr>
      <vt:lpstr>Century</vt:lpstr>
      <vt:lpstr>Helvetica</vt:lpstr>
      <vt:lpstr>Symbol</vt:lpstr>
      <vt:lpstr>Times</vt:lpstr>
      <vt:lpstr>Trade Gothic Next</vt:lpstr>
      <vt:lpstr>Trade Gothic Next Heavy</vt:lpstr>
      <vt:lpstr>Wingdings</vt:lpstr>
      <vt:lpstr>KLG PPT Presentation Template</vt:lpstr>
      <vt:lpstr>Section Dividers</vt:lpstr>
      <vt:lpstr>Understanding the New Prohibited Foreign Entity Rules</vt:lpstr>
      <vt:lpstr>Background</vt:lpstr>
      <vt:lpstr>Background (continued)</vt:lpstr>
      <vt:lpstr>Scope of Application</vt:lpstr>
      <vt:lpstr>Scope of Application (continued)</vt:lpstr>
      <vt:lpstr>Definition of a PFE</vt:lpstr>
      <vt:lpstr>What is a PFE?</vt:lpstr>
      <vt:lpstr>Specified Foreign Entity (SFE)</vt:lpstr>
      <vt:lpstr>Foreign Influenced Entity (FIE)</vt:lpstr>
      <vt:lpstr>Effective Control </vt:lpstr>
      <vt:lpstr>Effective Control (continued)</vt:lpstr>
      <vt:lpstr>Special Rules</vt:lpstr>
      <vt:lpstr>Special Rules (continued)</vt:lpstr>
      <vt:lpstr>Beginning of Construction</vt:lpstr>
      <vt:lpstr>Timeline</vt:lpstr>
      <vt:lpstr>Recap</vt:lpstr>
      <vt:lpstr>Again, what is a PFE?</vt:lpstr>
      <vt:lpstr>Refresher on Scope</vt:lpstr>
      <vt:lpstr>Material Assistance</vt:lpstr>
      <vt:lpstr>Material Assistance Cost Ratio</vt:lpstr>
      <vt:lpstr>Material Assistance Cost Ratio: The Formula</vt:lpstr>
      <vt:lpstr>Examples of MACR Computation</vt:lpstr>
      <vt:lpstr>Safe Harbors</vt:lpstr>
      <vt:lpstr>Other Considerations </vt:lpstr>
      <vt:lpstr>Other Considerations (2) </vt:lpstr>
      <vt:lpstr>Enforcement-Related Provisions</vt:lpstr>
      <vt:lpstr>Recap: Major Questions</vt:lpstr>
      <vt:lpstr>     </vt:lpstr>
      <vt:lpstr>PowerPoint Presentation</vt:lpstr>
    </vt:vector>
  </TitlesOfParts>
  <Company>K&amp;L Gates LLP</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2025_PPT_PresentationTemplate_Widescreen</dc:title>
  <dc:creator>K&amp;L Gates</dc:creator>
  <cp:lastModifiedBy>Albertson, Keller I.</cp:lastModifiedBy>
  <cp:revision>20</cp:revision>
  <cp:lastPrinted>2025-10-24T00:31:42Z</cp:lastPrinted>
  <dcterms:created xsi:type="dcterms:W3CDTF">2023-10-19T00:35:36Z</dcterms:created>
  <dcterms:modified xsi:type="dcterms:W3CDTF">2025-11-18T18:37:23Z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0x01010063D1E26C7541224288461BFA31A99EDC00101AEBDBCFF1754190B0235DCBBBD221</vt:lpwstr>
  </property>
  <property fmtid="{D5CDD505-2E9C-101B-9397-08002B2CF9AE}" pid="3" name="KLGLSiteLocation">
    <vt:lpwstr/>
  </property>
  <property fmtid="{D5CDD505-2E9C-101B-9397-08002B2CF9AE}" pid="4" name="KLGTopic">
    <vt:lpwstr/>
  </property>
  <property fmtid="{D5CDD505-2E9C-101B-9397-08002B2CF9AE}" pid="5" name="display_urn:schemas-microsoft-com:office:office#KLGDocumentOwner">
    <vt:lpwstr>Caroline Erny</vt:lpwstr>
  </property>
  <property fmtid="{D5CDD505-2E9C-101B-9397-08002B2CF9AE}" pid="6" name="MediaServiceImageTags">
    <vt:lpwstr/>
  </property>
  <property fmtid="{D5CDD505-2E9C-101B-9397-08002B2CF9AE}" pid="7" name="lcf76f155ced4ddcb4097134ff3c332f">
    <vt:lpwstr/>
  </property>
</Properties>
</file>