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notesMasterIdLst>
    <p:notesMasterId r:id="rId23"/>
  </p:notesMasterIdLst>
  <p:handoutMasterIdLst>
    <p:handoutMasterId r:id="rId24"/>
  </p:handoutMasterIdLst>
  <p:sldIdLst>
    <p:sldId id="296" r:id="rId2"/>
    <p:sldId id="256" r:id="rId3"/>
    <p:sldId id="258" r:id="rId4"/>
    <p:sldId id="290" r:id="rId5"/>
    <p:sldId id="291" r:id="rId6"/>
    <p:sldId id="292" r:id="rId7"/>
    <p:sldId id="293" r:id="rId8"/>
    <p:sldId id="257" r:id="rId9"/>
    <p:sldId id="294" r:id="rId10"/>
    <p:sldId id="263" r:id="rId11"/>
    <p:sldId id="264" r:id="rId12"/>
    <p:sldId id="270" r:id="rId13"/>
    <p:sldId id="274" r:id="rId14"/>
    <p:sldId id="285" r:id="rId15"/>
    <p:sldId id="262" r:id="rId16"/>
    <p:sldId id="280" r:id="rId17"/>
    <p:sldId id="289" r:id="rId18"/>
    <p:sldId id="282" r:id="rId19"/>
    <p:sldId id="295" r:id="rId20"/>
    <p:sldId id="287" r:id="rId21"/>
    <p:sldId id="288" r:id="rId22"/>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orient="horz" pos="4176">
          <p15:clr>
            <a:srgbClr val="A4A3A4"/>
          </p15:clr>
        </p15:guide>
        <p15:guide id="3"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626F"/>
    <a:srgbClr val="E66E32"/>
    <a:srgbClr val="0094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howGuides="1">
      <p:cViewPr varScale="1">
        <p:scale>
          <a:sx n="70" d="100"/>
          <a:sy n="70" d="100"/>
        </p:scale>
        <p:origin x="1204" y="56"/>
      </p:cViewPr>
      <p:guideLst>
        <p:guide orient="horz" pos="2160"/>
        <p:guide orient="horz" pos="4176"/>
        <p:guide pos="2880"/>
      </p:guideLst>
    </p:cSldViewPr>
  </p:slideViewPr>
  <p:notesTextViewPr>
    <p:cViewPr>
      <p:scale>
        <a:sx n="1" d="1"/>
        <a:sy n="1" d="1"/>
      </p:scale>
      <p:origin x="0" y="0"/>
    </p:cViewPr>
  </p:notesTextViewPr>
  <p:notesViewPr>
    <p:cSldViewPr showGuides="1">
      <p:cViewPr varScale="1">
        <p:scale>
          <a:sx n="115" d="100"/>
          <a:sy n="115" d="100"/>
        </p:scale>
        <p:origin x="-1656" y="-114"/>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9F97AC-EEAF-4F74-A35B-CFB5771037F3}" type="doc">
      <dgm:prSet loTypeId="urn:microsoft.com/office/officeart/2005/8/layout/pList2" loCatId="list" qsTypeId="urn:microsoft.com/office/officeart/2005/8/quickstyle/simple1" qsCatId="simple" csTypeId="urn:microsoft.com/office/officeart/2005/8/colors/accent1_2" csCatId="accent1" phldr="1"/>
      <dgm:spPr/>
    </dgm:pt>
    <dgm:pt modelId="{2B0ACCD6-EE9B-43C3-AA1C-3F9AA02DF34A}">
      <dgm:prSet phldrT="[Text]" custT="1"/>
      <dgm:spPr>
        <a:solidFill>
          <a:schemeClr val="accent1">
            <a:hueOff val="0"/>
            <a:satOff val="0"/>
            <a:lumOff val="0"/>
            <a:alpha val="80000"/>
          </a:schemeClr>
        </a:solidFill>
      </dgm:spPr>
      <dgm:t>
        <a:bodyPr/>
        <a:lstStyle/>
        <a:p>
          <a:pPr algn="l"/>
          <a:r>
            <a:rPr lang="en-US" sz="1800" smtClean="0"/>
            <a:t>Your line </a:t>
          </a:r>
          <a:r>
            <a:rPr lang="en-US" sz="1800" dirty="0" smtClean="0"/>
            <a:t>is muted upon entry and will remain on mute for the webinar.</a:t>
          </a:r>
          <a:endParaRPr lang="en-US" sz="1800" dirty="0"/>
        </a:p>
      </dgm:t>
    </dgm:pt>
    <dgm:pt modelId="{57B27DBE-C44F-4A86-AE94-620746250DB4}" type="parTrans" cxnId="{03518823-F975-4E06-B627-BB656BC177FB}">
      <dgm:prSet/>
      <dgm:spPr/>
      <dgm:t>
        <a:bodyPr/>
        <a:lstStyle/>
        <a:p>
          <a:endParaRPr lang="en-US"/>
        </a:p>
      </dgm:t>
    </dgm:pt>
    <dgm:pt modelId="{24FB9BAE-0D7A-4DEB-AD0B-38D3F683834F}" type="sibTrans" cxnId="{03518823-F975-4E06-B627-BB656BC177FB}">
      <dgm:prSet/>
      <dgm:spPr/>
      <dgm:t>
        <a:bodyPr/>
        <a:lstStyle/>
        <a:p>
          <a:endParaRPr lang="en-US"/>
        </a:p>
      </dgm:t>
    </dgm:pt>
    <dgm:pt modelId="{D19A64E1-A538-4B72-A924-B38698F9F377}">
      <dgm:prSet phldrT="[Text]" custT="1"/>
      <dgm:spPr>
        <a:solidFill>
          <a:schemeClr val="accent1">
            <a:hueOff val="0"/>
            <a:satOff val="0"/>
            <a:lumOff val="0"/>
            <a:alpha val="80000"/>
          </a:schemeClr>
        </a:solidFill>
      </dgm:spPr>
      <dgm:t>
        <a:bodyPr/>
        <a:lstStyle/>
        <a:p>
          <a:pPr algn="l"/>
          <a:r>
            <a:rPr lang="en-US" sz="1800" dirty="0" smtClean="0"/>
            <a:t>Attendees will be able to see and hear panelists during the webinar today. Attendee video and audio will be unavailable.</a:t>
          </a:r>
          <a:endParaRPr lang="en-US" sz="1800" dirty="0"/>
        </a:p>
      </dgm:t>
    </dgm:pt>
    <dgm:pt modelId="{0B578E51-6BCA-4E28-8754-B23B962E03C5}" type="parTrans" cxnId="{4F76684B-FC31-4CA2-9362-D0EAE1FF7473}">
      <dgm:prSet/>
      <dgm:spPr/>
      <dgm:t>
        <a:bodyPr/>
        <a:lstStyle/>
        <a:p>
          <a:endParaRPr lang="en-US"/>
        </a:p>
      </dgm:t>
    </dgm:pt>
    <dgm:pt modelId="{42A125FB-4278-4DB6-823F-06898B11EADD}" type="sibTrans" cxnId="{4F76684B-FC31-4CA2-9362-D0EAE1FF7473}">
      <dgm:prSet/>
      <dgm:spPr/>
      <dgm:t>
        <a:bodyPr/>
        <a:lstStyle/>
        <a:p>
          <a:endParaRPr lang="en-US"/>
        </a:p>
      </dgm:t>
    </dgm:pt>
    <dgm:pt modelId="{05A5B6E6-8A6C-4690-B9EA-E78FFB1E7AEB}">
      <dgm:prSet phldrT="[Text]" custT="1"/>
      <dgm:spPr>
        <a:solidFill>
          <a:schemeClr val="accent1">
            <a:hueOff val="0"/>
            <a:satOff val="0"/>
            <a:lumOff val="0"/>
            <a:alpha val="80000"/>
          </a:schemeClr>
        </a:solidFill>
      </dgm:spPr>
      <dgm:t>
        <a:bodyPr/>
        <a:lstStyle/>
        <a:p>
          <a:pPr algn="l"/>
          <a:r>
            <a:rPr lang="en-US" sz="1800" dirty="0" smtClean="0"/>
            <a:t>The session will be recorded. The recording will be made available shortly after the conclusion of the program.</a:t>
          </a:r>
          <a:endParaRPr lang="en-US" sz="1800" dirty="0"/>
        </a:p>
      </dgm:t>
    </dgm:pt>
    <dgm:pt modelId="{541B64F3-E473-4F0E-830D-46F6470F908F}" type="parTrans" cxnId="{984C0A88-AC9E-44A7-9737-98CC0D83281A}">
      <dgm:prSet/>
      <dgm:spPr/>
      <dgm:t>
        <a:bodyPr/>
        <a:lstStyle/>
        <a:p>
          <a:endParaRPr lang="en-US"/>
        </a:p>
      </dgm:t>
    </dgm:pt>
    <dgm:pt modelId="{6081523E-75FE-4F8E-9FA1-41FE4D3CAB4D}" type="sibTrans" cxnId="{984C0A88-AC9E-44A7-9737-98CC0D83281A}">
      <dgm:prSet/>
      <dgm:spPr/>
      <dgm:t>
        <a:bodyPr/>
        <a:lstStyle/>
        <a:p>
          <a:endParaRPr lang="en-US"/>
        </a:p>
      </dgm:t>
    </dgm:pt>
    <dgm:pt modelId="{5B99F19A-2D08-4F17-A92C-71A5C262C9D1}" type="pres">
      <dgm:prSet presAssocID="{C69F97AC-EEAF-4F74-A35B-CFB5771037F3}" presName="Name0" presStyleCnt="0">
        <dgm:presLayoutVars>
          <dgm:dir/>
          <dgm:resizeHandles val="exact"/>
        </dgm:presLayoutVars>
      </dgm:prSet>
      <dgm:spPr/>
    </dgm:pt>
    <dgm:pt modelId="{1C42B899-CE2C-4181-9DF0-B9753A36D75B}" type="pres">
      <dgm:prSet presAssocID="{C69F97AC-EEAF-4F74-A35B-CFB5771037F3}" presName="bkgdShp" presStyleLbl="alignAccFollowNode1" presStyleIdx="0" presStyleCnt="1"/>
      <dgm:spPr/>
    </dgm:pt>
    <dgm:pt modelId="{B5E5C193-936D-4EC4-BD1B-649DA3E867E4}" type="pres">
      <dgm:prSet presAssocID="{C69F97AC-EEAF-4F74-A35B-CFB5771037F3}" presName="linComp" presStyleCnt="0"/>
      <dgm:spPr/>
    </dgm:pt>
    <dgm:pt modelId="{85E3AAC5-F2F1-4224-92BC-AF9D4F8CFF65}" type="pres">
      <dgm:prSet presAssocID="{2B0ACCD6-EE9B-43C3-AA1C-3F9AA02DF34A}" presName="compNode" presStyleCnt="0"/>
      <dgm:spPr/>
    </dgm:pt>
    <dgm:pt modelId="{6319C767-1440-40B6-950E-17F518119D7C}" type="pres">
      <dgm:prSet presAssocID="{2B0ACCD6-EE9B-43C3-AA1C-3F9AA02DF34A}" presName="node" presStyleLbl="node1" presStyleIdx="0" presStyleCnt="3" custLinFactNeighborY="-5738">
        <dgm:presLayoutVars>
          <dgm:bulletEnabled val="1"/>
        </dgm:presLayoutVars>
      </dgm:prSet>
      <dgm:spPr/>
      <dgm:t>
        <a:bodyPr/>
        <a:lstStyle/>
        <a:p>
          <a:endParaRPr lang="en-US"/>
        </a:p>
      </dgm:t>
    </dgm:pt>
    <dgm:pt modelId="{54CA84CF-76A6-431E-B429-49CAB05C6B2F}" type="pres">
      <dgm:prSet presAssocID="{2B0ACCD6-EE9B-43C3-AA1C-3F9AA02DF34A}" presName="invisiNode" presStyleLbl="node1" presStyleIdx="0" presStyleCnt="3"/>
      <dgm:spPr/>
    </dgm:pt>
    <dgm:pt modelId="{7ABA506C-47CD-4124-A7E1-131802E94F63}" type="pres">
      <dgm:prSet presAssocID="{2B0ACCD6-EE9B-43C3-AA1C-3F9AA02DF34A}" presName="imagNode" presStyleLbl="fgImgPlace1" presStyleIdx="0" presStyleCnt="3"/>
      <dgm:spPr>
        <a:solidFill>
          <a:srgbClr val="E66E32"/>
        </a:solidFill>
      </dgm:spPr>
    </dgm:pt>
    <dgm:pt modelId="{B5EEFC9B-5E49-4C4A-B0E8-689E86465BB7}" type="pres">
      <dgm:prSet presAssocID="{24FB9BAE-0D7A-4DEB-AD0B-38D3F683834F}" presName="sibTrans" presStyleLbl="sibTrans2D1" presStyleIdx="0" presStyleCnt="0"/>
      <dgm:spPr/>
      <dgm:t>
        <a:bodyPr/>
        <a:lstStyle/>
        <a:p>
          <a:endParaRPr lang="en-US"/>
        </a:p>
      </dgm:t>
    </dgm:pt>
    <dgm:pt modelId="{6349815F-2F1A-4F4C-BDC6-CF2482B201FD}" type="pres">
      <dgm:prSet presAssocID="{D19A64E1-A538-4B72-A924-B38698F9F377}" presName="compNode" presStyleCnt="0"/>
      <dgm:spPr/>
    </dgm:pt>
    <dgm:pt modelId="{3A662562-C7FE-42B1-8183-8F5CE0726F32}" type="pres">
      <dgm:prSet presAssocID="{D19A64E1-A538-4B72-A924-B38698F9F377}" presName="node" presStyleLbl="node1" presStyleIdx="1" presStyleCnt="3" custLinFactNeighborY="-5738">
        <dgm:presLayoutVars>
          <dgm:bulletEnabled val="1"/>
        </dgm:presLayoutVars>
      </dgm:prSet>
      <dgm:spPr/>
      <dgm:t>
        <a:bodyPr/>
        <a:lstStyle/>
        <a:p>
          <a:endParaRPr lang="en-US"/>
        </a:p>
      </dgm:t>
    </dgm:pt>
    <dgm:pt modelId="{4ACEE5DC-FD14-480F-A445-7BDD28134C5C}" type="pres">
      <dgm:prSet presAssocID="{D19A64E1-A538-4B72-A924-B38698F9F377}" presName="invisiNode" presStyleLbl="node1" presStyleIdx="1" presStyleCnt="3"/>
      <dgm:spPr/>
    </dgm:pt>
    <dgm:pt modelId="{A3F8F450-B3D7-4F4A-9B36-F46B2355399C}" type="pres">
      <dgm:prSet presAssocID="{D19A64E1-A538-4B72-A924-B38698F9F377}" presName="imagNode" presStyleLbl="fgImgPlace1" presStyleIdx="1" presStyleCnt="3"/>
      <dgm:spPr>
        <a:solidFill>
          <a:srgbClr val="E66E32"/>
        </a:solidFill>
      </dgm:spPr>
    </dgm:pt>
    <dgm:pt modelId="{7CC5C087-B0D7-47F3-A4F4-86168E99AD65}" type="pres">
      <dgm:prSet presAssocID="{42A125FB-4278-4DB6-823F-06898B11EADD}" presName="sibTrans" presStyleLbl="sibTrans2D1" presStyleIdx="0" presStyleCnt="0"/>
      <dgm:spPr/>
      <dgm:t>
        <a:bodyPr/>
        <a:lstStyle/>
        <a:p>
          <a:endParaRPr lang="en-US"/>
        </a:p>
      </dgm:t>
    </dgm:pt>
    <dgm:pt modelId="{FB87F57D-BD6F-4C5E-B8B9-FD1284EB4831}" type="pres">
      <dgm:prSet presAssocID="{05A5B6E6-8A6C-4690-B9EA-E78FFB1E7AEB}" presName="compNode" presStyleCnt="0"/>
      <dgm:spPr/>
    </dgm:pt>
    <dgm:pt modelId="{7E632C2B-21A4-4ABB-A557-2C54C1792E4B}" type="pres">
      <dgm:prSet presAssocID="{05A5B6E6-8A6C-4690-B9EA-E78FFB1E7AEB}" presName="node" presStyleLbl="node1" presStyleIdx="2" presStyleCnt="3" custLinFactNeighborY="-5738">
        <dgm:presLayoutVars>
          <dgm:bulletEnabled val="1"/>
        </dgm:presLayoutVars>
      </dgm:prSet>
      <dgm:spPr/>
      <dgm:t>
        <a:bodyPr/>
        <a:lstStyle/>
        <a:p>
          <a:endParaRPr lang="en-US"/>
        </a:p>
      </dgm:t>
    </dgm:pt>
    <dgm:pt modelId="{381F3892-E1E4-4C1F-AD94-AF8ED39CC347}" type="pres">
      <dgm:prSet presAssocID="{05A5B6E6-8A6C-4690-B9EA-E78FFB1E7AEB}" presName="invisiNode" presStyleLbl="node1" presStyleIdx="2" presStyleCnt="3"/>
      <dgm:spPr/>
    </dgm:pt>
    <dgm:pt modelId="{A490DB80-610F-4DAE-B281-74004FC57B2B}" type="pres">
      <dgm:prSet presAssocID="{05A5B6E6-8A6C-4690-B9EA-E78FFB1E7AEB}" presName="imagNode" presStyleLbl="fgImgPlace1" presStyleIdx="2" presStyleCnt="3"/>
      <dgm:spPr>
        <a:solidFill>
          <a:srgbClr val="E66E32"/>
        </a:solidFill>
      </dgm:spPr>
    </dgm:pt>
  </dgm:ptLst>
  <dgm:cxnLst>
    <dgm:cxn modelId="{70FD2253-3FFD-4016-9D8C-78EBF9DF07EB}" type="presOf" srcId="{05A5B6E6-8A6C-4690-B9EA-E78FFB1E7AEB}" destId="{7E632C2B-21A4-4ABB-A557-2C54C1792E4B}" srcOrd="0" destOrd="0" presId="urn:microsoft.com/office/officeart/2005/8/layout/pList2"/>
    <dgm:cxn modelId="{4F76684B-FC31-4CA2-9362-D0EAE1FF7473}" srcId="{C69F97AC-EEAF-4F74-A35B-CFB5771037F3}" destId="{D19A64E1-A538-4B72-A924-B38698F9F377}" srcOrd="1" destOrd="0" parTransId="{0B578E51-6BCA-4E28-8754-B23B962E03C5}" sibTransId="{42A125FB-4278-4DB6-823F-06898B11EADD}"/>
    <dgm:cxn modelId="{8EA562FC-9B04-44B5-9031-BC3B2D3DD31F}" type="presOf" srcId="{24FB9BAE-0D7A-4DEB-AD0B-38D3F683834F}" destId="{B5EEFC9B-5E49-4C4A-B0E8-689E86465BB7}" srcOrd="0" destOrd="0" presId="urn:microsoft.com/office/officeart/2005/8/layout/pList2"/>
    <dgm:cxn modelId="{03518823-F975-4E06-B627-BB656BC177FB}" srcId="{C69F97AC-EEAF-4F74-A35B-CFB5771037F3}" destId="{2B0ACCD6-EE9B-43C3-AA1C-3F9AA02DF34A}" srcOrd="0" destOrd="0" parTransId="{57B27DBE-C44F-4A86-AE94-620746250DB4}" sibTransId="{24FB9BAE-0D7A-4DEB-AD0B-38D3F683834F}"/>
    <dgm:cxn modelId="{984C0A88-AC9E-44A7-9737-98CC0D83281A}" srcId="{C69F97AC-EEAF-4F74-A35B-CFB5771037F3}" destId="{05A5B6E6-8A6C-4690-B9EA-E78FFB1E7AEB}" srcOrd="2" destOrd="0" parTransId="{541B64F3-E473-4F0E-830D-46F6470F908F}" sibTransId="{6081523E-75FE-4F8E-9FA1-41FE4D3CAB4D}"/>
    <dgm:cxn modelId="{02967B79-EC09-477E-BB1F-22A1E842903C}" type="presOf" srcId="{42A125FB-4278-4DB6-823F-06898B11EADD}" destId="{7CC5C087-B0D7-47F3-A4F4-86168E99AD65}" srcOrd="0" destOrd="0" presId="urn:microsoft.com/office/officeart/2005/8/layout/pList2"/>
    <dgm:cxn modelId="{EAE8658F-5826-42D3-8EE0-880F4135AC97}" type="presOf" srcId="{C69F97AC-EEAF-4F74-A35B-CFB5771037F3}" destId="{5B99F19A-2D08-4F17-A92C-71A5C262C9D1}" srcOrd="0" destOrd="0" presId="urn:microsoft.com/office/officeart/2005/8/layout/pList2"/>
    <dgm:cxn modelId="{AC3AAA3C-EF9A-4A0E-A37A-B58DB628ADF6}" type="presOf" srcId="{2B0ACCD6-EE9B-43C3-AA1C-3F9AA02DF34A}" destId="{6319C767-1440-40B6-950E-17F518119D7C}" srcOrd="0" destOrd="0" presId="urn:microsoft.com/office/officeart/2005/8/layout/pList2"/>
    <dgm:cxn modelId="{3CE518D5-3339-43CA-9619-BE7AA96F275C}" type="presOf" srcId="{D19A64E1-A538-4B72-A924-B38698F9F377}" destId="{3A662562-C7FE-42B1-8183-8F5CE0726F32}" srcOrd="0" destOrd="0" presId="urn:microsoft.com/office/officeart/2005/8/layout/pList2"/>
    <dgm:cxn modelId="{59E0EFBB-8D7A-419A-BF44-622C6FC80057}" type="presParOf" srcId="{5B99F19A-2D08-4F17-A92C-71A5C262C9D1}" destId="{1C42B899-CE2C-4181-9DF0-B9753A36D75B}" srcOrd="0" destOrd="0" presId="urn:microsoft.com/office/officeart/2005/8/layout/pList2"/>
    <dgm:cxn modelId="{FB98D2E9-ABF3-45C3-A7C2-ADE8FBC77547}" type="presParOf" srcId="{5B99F19A-2D08-4F17-A92C-71A5C262C9D1}" destId="{B5E5C193-936D-4EC4-BD1B-649DA3E867E4}" srcOrd="1" destOrd="0" presId="urn:microsoft.com/office/officeart/2005/8/layout/pList2"/>
    <dgm:cxn modelId="{997B9A17-C91E-4101-B2BA-D14D6A8C4B07}" type="presParOf" srcId="{B5E5C193-936D-4EC4-BD1B-649DA3E867E4}" destId="{85E3AAC5-F2F1-4224-92BC-AF9D4F8CFF65}" srcOrd="0" destOrd="0" presId="urn:microsoft.com/office/officeart/2005/8/layout/pList2"/>
    <dgm:cxn modelId="{4D37F051-0355-4D89-8C69-D2E208BFE624}" type="presParOf" srcId="{85E3AAC5-F2F1-4224-92BC-AF9D4F8CFF65}" destId="{6319C767-1440-40B6-950E-17F518119D7C}" srcOrd="0" destOrd="0" presId="urn:microsoft.com/office/officeart/2005/8/layout/pList2"/>
    <dgm:cxn modelId="{52085563-CE0E-4F6A-B0AC-61968AF3E2D3}" type="presParOf" srcId="{85E3AAC5-F2F1-4224-92BC-AF9D4F8CFF65}" destId="{54CA84CF-76A6-431E-B429-49CAB05C6B2F}" srcOrd="1" destOrd="0" presId="urn:microsoft.com/office/officeart/2005/8/layout/pList2"/>
    <dgm:cxn modelId="{9BB77E2C-07F4-4BFD-B091-76127B75E881}" type="presParOf" srcId="{85E3AAC5-F2F1-4224-92BC-AF9D4F8CFF65}" destId="{7ABA506C-47CD-4124-A7E1-131802E94F63}" srcOrd="2" destOrd="0" presId="urn:microsoft.com/office/officeart/2005/8/layout/pList2"/>
    <dgm:cxn modelId="{4E614238-5EE1-4BEE-AC5F-8AD86B697827}" type="presParOf" srcId="{B5E5C193-936D-4EC4-BD1B-649DA3E867E4}" destId="{B5EEFC9B-5E49-4C4A-B0E8-689E86465BB7}" srcOrd="1" destOrd="0" presId="urn:microsoft.com/office/officeart/2005/8/layout/pList2"/>
    <dgm:cxn modelId="{E9530EDB-9A92-4F51-B798-81964990DB35}" type="presParOf" srcId="{B5E5C193-936D-4EC4-BD1B-649DA3E867E4}" destId="{6349815F-2F1A-4F4C-BDC6-CF2482B201FD}" srcOrd="2" destOrd="0" presId="urn:microsoft.com/office/officeart/2005/8/layout/pList2"/>
    <dgm:cxn modelId="{E193605C-7FAC-404B-B2BE-87826B90FA77}" type="presParOf" srcId="{6349815F-2F1A-4F4C-BDC6-CF2482B201FD}" destId="{3A662562-C7FE-42B1-8183-8F5CE0726F32}" srcOrd="0" destOrd="0" presId="urn:microsoft.com/office/officeart/2005/8/layout/pList2"/>
    <dgm:cxn modelId="{74FD1B31-2422-4D86-98EE-CE59A59407F2}" type="presParOf" srcId="{6349815F-2F1A-4F4C-BDC6-CF2482B201FD}" destId="{4ACEE5DC-FD14-480F-A445-7BDD28134C5C}" srcOrd="1" destOrd="0" presId="urn:microsoft.com/office/officeart/2005/8/layout/pList2"/>
    <dgm:cxn modelId="{41A49291-0FE8-421C-8194-35CCCC46E14C}" type="presParOf" srcId="{6349815F-2F1A-4F4C-BDC6-CF2482B201FD}" destId="{A3F8F450-B3D7-4F4A-9B36-F46B2355399C}" srcOrd="2" destOrd="0" presId="urn:microsoft.com/office/officeart/2005/8/layout/pList2"/>
    <dgm:cxn modelId="{1F4DA95C-BC55-4065-86B9-D077C2877160}" type="presParOf" srcId="{B5E5C193-936D-4EC4-BD1B-649DA3E867E4}" destId="{7CC5C087-B0D7-47F3-A4F4-86168E99AD65}" srcOrd="3" destOrd="0" presId="urn:microsoft.com/office/officeart/2005/8/layout/pList2"/>
    <dgm:cxn modelId="{E90B5843-E7FC-447F-9303-FFDD95C4B0ED}" type="presParOf" srcId="{B5E5C193-936D-4EC4-BD1B-649DA3E867E4}" destId="{FB87F57D-BD6F-4C5E-B8B9-FD1284EB4831}" srcOrd="4" destOrd="0" presId="urn:microsoft.com/office/officeart/2005/8/layout/pList2"/>
    <dgm:cxn modelId="{23028511-8A04-4251-A2C6-F2E626538C22}" type="presParOf" srcId="{FB87F57D-BD6F-4C5E-B8B9-FD1284EB4831}" destId="{7E632C2B-21A4-4ABB-A557-2C54C1792E4B}" srcOrd="0" destOrd="0" presId="urn:microsoft.com/office/officeart/2005/8/layout/pList2"/>
    <dgm:cxn modelId="{54B6968C-A5B8-4A4A-8C55-42C2ED06A86C}" type="presParOf" srcId="{FB87F57D-BD6F-4C5E-B8B9-FD1284EB4831}" destId="{381F3892-E1E4-4C1F-AD94-AF8ED39CC347}" srcOrd="1" destOrd="0" presId="urn:microsoft.com/office/officeart/2005/8/layout/pList2"/>
    <dgm:cxn modelId="{84C15D9E-55E3-4E68-BF15-06219E535818}" type="presParOf" srcId="{FB87F57D-BD6F-4C5E-B8B9-FD1284EB4831}" destId="{A490DB80-610F-4DAE-B281-74004FC57B2B}"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42B899-CE2C-4181-9DF0-B9753A36D75B}">
      <dsp:nvSpPr>
        <dsp:cNvPr id="0" name=""/>
        <dsp:cNvSpPr/>
      </dsp:nvSpPr>
      <dsp:spPr>
        <a:xfrm>
          <a:off x="0" y="0"/>
          <a:ext cx="8001000" cy="1562443"/>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BA506C-47CD-4124-A7E1-131802E94F63}">
      <dsp:nvSpPr>
        <dsp:cNvPr id="0" name=""/>
        <dsp:cNvSpPr/>
      </dsp:nvSpPr>
      <dsp:spPr>
        <a:xfrm>
          <a:off x="240030" y="208325"/>
          <a:ext cx="2350293" cy="1145791"/>
        </a:xfrm>
        <a:prstGeom prst="roundRect">
          <a:avLst>
            <a:gd name="adj" fmla="val 10000"/>
          </a:avLst>
        </a:prstGeom>
        <a:solidFill>
          <a:srgbClr val="E66E3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19C767-1440-40B6-950E-17F518119D7C}">
      <dsp:nvSpPr>
        <dsp:cNvPr id="0" name=""/>
        <dsp:cNvSpPr/>
      </dsp:nvSpPr>
      <dsp:spPr>
        <a:xfrm rot="10800000">
          <a:off x="240030" y="1452867"/>
          <a:ext cx="2350293" cy="1909652"/>
        </a:xfrm>
        <a:prstGeom prst="round2SameRect">
          <a:avLst>
            <a:gd name="adj1" fmla="val 10500"/>
            <a:gd name="adj2" fmla="val 0"/>
          </a:avLst>
        </a:prstGeom>
        <a:solidFill>
          <a:schemeClr val="accent1">
            <a:hueOff val="0"/>
            <a:satOff val="0"/>
            <a:lumOff val="0"/>
            <a:alpha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n-US" sz="1800" kern="1200" smtClean="0"/>
            <a:t>Your line </a:t>
          </a:r>
          <a:r>
            <a:rPr lang="en-US" sz="1800" kern="1200" dirty="0" smtClean="0"/>
            <a:t>is muted upon entry and will remain on mute for the webinar.</a:t>
          </a:r>
          <a:endParaRPr lang="en-US" sz="1800" kern="1200" dirty="0"/>
        </a:p>
      </dsp:txBody>
      <dsp:txXfrm rot="10800000">
        <a:off x="298758" y="1452867"/>
        <a:ext cx="2232837" cy="1850924"/>
      </dsp:txXfrm>
    </dsp:sp>
    <dsp:sp modelId="{A3F8F450-B3D7-4F4A-9B36-F46B2355399C}">
      <dsp:nvSpPr>
        <dsp:cNvPr id="0" name=""/>
        <dsp:cNvSpPr/>
      </dsp:nvSpPr>
      <dsp:spPr>
        <a:xfrm>
          <a:off x="2825353" y="208325"/>
          <a:ext cx="2350293" cy="1145791"/>
        </a:xfrm>
        <a:prstGeom prst="roundRect">
          <a:avLst>
            <a:gd name="adj" fmla="val 10000"/>
          </a:avLst>
        </a:prstGeom>
        <a:solidFill>
          <a:srgbClr val="E66E3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662562-C7FE-42B1-8183-8F5CE0726F32}">
      <dsp:nvSpPr>
        <dsp:cNvPr id="0" name=""/>
        <dsp:cNvSpPr/>
      </dsp:nvSpPr>
      <dsp:spPr>
        <a:xfrm rot="10800000">
          <a:off x="2825353" y="1452867"/>
          <a:ext cx="2350293" cy="1909652"/>
        </a:xfrm>
        <a:prstGeom prst="round2SameRect">
          <a:avLst>
            <a:gd name="adj1" fmla="val 10500"/>
            <a:gd name="adj2" fmla="val 0"/>
          </a:avLst>
        </a:prstGeom>
        <a:solidFill>
          <a:schemeClr val="accent1">
            <a:hueOff val="0"/>
            <a:satOff val="0"/>
            <a:lumOff val="0"/>
            <a:alpha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n-US" sz="1800" kern="1200" dirty="0" smtClean="0"/>
            <a:t>Attendees will be able to see and hear panelists during the webinar today. Attendee video and audio will be unavailable.</a:t>
          </a:r>
          <a:endParaRPr lang="en-US" sz="1800" kern="1200" dirty="0"/>
        </a:p>
      </dsp:txBody>
      <dsp:txXfrm rot="10800000">
        <a:off x="2884081" y="1452867"/>
        <a:ext cx="2232837" cy="1850924"/>
      </dsp:txXfrm>
    </dsp:sp>
    <dsp:sp modelId="{A490DB80-610F-4DAE-B281-74004FC57B2B}">
      <dsp:nvSpPr>
        <dsp:cNvPr id="0" name=""/>
        <dsp:cNvSpPr/>
      </dsp:nvSpPr>
      <dsp:spPr>
        <a:xfrm>
          <a:off x="5410676" y="208325"/>
          <a:ext cx="2350293" cy="1145791"/>
        </a:xfrm>
        <a:prstGeom prst="roundRect">
          <a:avLst>
            <a:gd name="adj" fmla="val 10000"/>
          </a:avLst>
        </a:prstGeom>
        <a:solidFill>
          <a:srgbClr val="E66E3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632C2B-21A4-4ABB-A557-2C54C1792E4B}">
      <dsp:nvSpPr>
        <dsp:cNvPr id="0" name=""/>
        <dsp:cNvSpPr/>
      </dsp:nvSpPr>
      <dsp:spPr>
        <a:xfrm rot="10800000">
          <a:off x="5410676" y="1452867"/>
          <a:ext cx="2350293" cy="1909652"/>
        </a:xfrm>
        <a:prstGeom prst="round2SameRect">
          <a:avLst>
            <a:gd name="adj1" fmla="val 10500"/>
            <a:gd name="adj2" fmla="val 0"/>
          </a:avLst>
        </a:prstGeom>
        <a:solidFill>
          <a:schemeClr val="accent1">
            <a:hueOff val="0"/>
            <a:satOff val="0"/>
            <a:lumOff val="0"/>
            <a:alpha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n-US" sz="1800" kern="1200" dirty="0" smtClean="0"/>
            <a:t>The session will be recorded. The recording will be made available shortly after the conclusion of the program.</a:t>
          </a:r>
          <a:endParaRPr lang="en-US" sz="1800" kern="1200" dirty="0"/>
        </a:p>
      </dsp:txBody>
      <dsp:txXfrm rot="10800000">
        <a:off x="5469404" y="1452867"/>
        <a:ext cx="2232837" cy="1850924"/>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246630" y="236926"/>
            <a:ext cx="6197600" cy="292100"/>
          </a:xfrm>
          <a:prstGeom prst="rect">
            <a:avLst/>
          </a:prstGeom>
        </p:spPr>
        <p:txBody>
          <a:bodyPr vert="horz" lIns="93177" tIns="46589" rIns="93177" bIns="46589" rtlCol="0"/>
          <a:lstStyle>
            <a:lvl1pPr algn="l">
              <a:defRPr sz="1200" dirty="0" smtClean="0">
                <a:latin typeface="+mn-lt"/>
              </a:defRPr>
            </a:lvl1pPr>
          </a:lstStyle>
          <a:p>
            <a:pPr>
              <a:defRPr/>
            </a:pPr>
            <a:endParaRPr lang="en-US"/>
          </a:p>
        </p:txBody>
      </p:sp>
      <p:sp>
        <p:nvSpPr>
          <p:cNvPr id="3" name="Date Placeholder 2"/>
          <p:cNvSpPr>
            <a:spLocks noGrp="1"/>
          </p:cNvSpPr>
          <p:nvPr>
            <p:ph type="dt" sz="quarter" idx="1"/>
          </p:nvPr>
        </p:nvSpPr>
        <p:spPr>
          <a:xfrm>
            <a:off x="206587" y="6544663"/>
            <a:ext cx="3821853" cy="350520"/>
          </a:xfrm>
          <a:prstGeom prst="rect">
            <a:avLst/>
          </a:prstGeom>
        </p:spPr>
        <p:txBody>
          <a:bodyPr vert="horz" lIns="93177" tIns="46589" rIns="93177" bIns="46589" rtlCol="0" anchor="b"/>
          <a:lstStyle>
            <a:lvl1pPr algn="l">
              <a:defRPr sz="1000" smtClean="0">
                <a:latin typeface="+mn-lt"/>
              </a:defRPr>
            </a:lvl1pPr>
          </a:lstStyle>
          <a:p>
            <a:pPr>
              <a:defRPr/>
            </a:pPr>
            <a:fld id="{4D191EEA-8A43-4D91-8F4D-86EEC8AAF602}" type="datetimeFigureOut">
              <a:rPr lang="en-US"/>
              <a:pPr>
                <a:defRPr/>
              </a:pPr>
              <a:t>10/28/2020</a:t>
            </a:fld>
            <a:endParaRPr lang="en-US"/>
          </a:p>
        </p:txBody>
      </p:sp>
      <p:sp>
        <p:nvSpPr>
          <p:cNvPr id="5" name="Slide Number Placeholder 4"/>
          <p:cNvSpPr>
            <a:spLocks noGrp="1"/>
          </p:cNvSpPr>
          <p:nvPr>
            <p:ph type="sldNum" sz="quarter" idx="3"/>
          </p:nvPr>
        </p:nvSpPr>
        <p:spPr>
          <a:xfrm>
            <a:off x="5266347" y="6543040"/>
            <a:ext cx="3823467" cy="350520"/>
          </a:xfrm>
          <a:prstGeom prst="rect">
            <a:avLst/>
          </a:prstGeom>
        </p:spPr>
        <p:txBody>
          <a:bodyPr vert="horz" lIns="93177" tIns="46589" rIns="93177" bIns="46589" rtlCol="0" anchor="b"/>
          <a:lstStyle>
            <a:lvl1pPr algn="r">
              <a:defRPr sz="1000" smtClean="0">
                <a:latin typeface="+mn-lt"/>
              </a:defRPr>
            </a:lvl1pPr>
          </a:lstStyle>
          <a:p>
            <a:pPr>
              <a:defRPr/>
            </a:pPr>
            <a:fld id="{FE5B702C-B6C8-4B65-A9E3-06A63169590E}" type="slidenum">
              <a:rPr lang="en-US"/>
              <a:pPr>
                <a:defRPr/>
              </a:pPr>
              <a:t>‹#›</a:t>
            </a:fld>
            <a:endParaRPr lang="en-US"/>
          </a:p>
        </p:txBody>
      </p:sp>
      <p:sp>
        <p:nvSpPr>
          <p:cNvPr id="7" name="Rectangle 6"/>
          <p:cNvSpPr/>
          <p:nvPr/>
        </p:nvSpPr>
        <p:spPr>
          <a:xfrm>
            <a:off x="387350" y="0"/>
            <a:ext cx="1389619" cy="623147"/>
          </a:xfrm>
          <a:prstGeom prst="rect">
            <a:avLst/>
          </a:prstGeom>
          <a:solidFill>
            <a:srgbClr val="51626F"/>
          </a:solidFill>
          <a:ln>
            <a:noFill/>
          </a:ln>
        </p:spPr>
        <p:style>
          <a:lnRef idx="2">
            <a:schemeClr val="accent1">
              <a:shade val="50000"/>
            </a:schemeClr>
          </a:lnRef>
          <a:fillRef idx="1">
            <a:schemeClr val="accent1"/>
          </a:fillRef>
          <a:effectRef idx="0">
            <a:schemeClr val="accent1"/>
          </a:effectRef>
          <a:fontRef idx="minor">
            <a:schemeClr val="lt1"/>
          </a:fontRef>
        </p:style>
        <p:txBody>
          <a:bodyPr lIns="93177" tIns="46589" rIns="93177" bIns="46589" anchor="ctr"/>
          <a:lstStyle/>
          <a:p>
            <a:pPr algn="ctr" fontAlgn="auto">
              <a:spcBef>
                <a:spcPts val="0"/>
              </a:spcBef>
              <a:spcAft>
                <a:spcPts val="0"/>
              </a:spcAft>
              <a:defRPr/>
            </a:pPr>
            <a:endParaRPr lang="en-US"/>
          </a:p>
        </p:txBody>
      </p:sp>
      <p:pic>
        <p:nvPicPr>
          <p:cNvPr id="24582"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960" y="287232"/>
            <a:ext cx="1204013" cy="180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2932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5266347" y="0"/>
            <a:ext cx="4028440" cy="350520"/>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2AD95DE3-B77B-443A-9F3B-007AE08AB70B}" type="datetimeFigureOut">
              <a:rPr lang="en-US"/>
              <a:pPr>
                <a:defRPr/>
              </a:pPr>
              <a:t>10/28/2020</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658258"/>
            <a:ext cx="4028440" cy="3505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5266347" y="6658258"/>
            <a:ext cx="4028440" cy="350520"/>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D4073E9A-CCEC-4955-93E1-A659528F1283}" type="slidenum">
              <a:rPr lang="en-US"/>
              <a:pPr>
                <a:defRPr/>
              </a:pPr>
              <a:t>‹#›</a:t>
            </a:fld>
            <a:endParaRPr lang="en-US"/>
          </a:p>
        </p:txBody>
      </p:sp>
    </p:spTree>
    <p:extLst>
      <p:ext uri="{BB962C8B-B14F-4D97-AF65-F5344CB8AC3E}">
        <p14:creationId xmlns:p14="http://schemas.microsoft.com/office/powerpoint/2010/main" val="16926799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53192" b="871"/>
          <a:stretch/>
        </p:blipFill>
        <p:spPr>
          <a:xfrm>
            <a:off x="0" y="838200"/>
            <a:ext cx="9144000" cy="2800350"/>
          </a:xfrm>
          <a:prstGeom prst="rect">
            <a:avLst/>
          </a:prstGeom>
        </p:spPr>
      </p:pic>
      <p:sp>
        <p:nvSpPr>
          <p:cNvPr id="13" name="Rectangle 6"/>
          <p:cNvSpPr>
            <a:spLocks noChangeArrowheads="1"/>
          </p:cNvSpPr>
          <p:nvPr userDrawn="1"/>
        </p:nvSpPr>
        <p:spPr bwMode="auto">
          <a:xfrm>
            <a:off x="838200" y="0"/>
            <a:ext cx="2388422" cy="144728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76200" y="6578600"/>
            <a:ext cx="4495800" cy="203200"/>
          </a:xfrm>
          <a:prstGeom prst="rect">
            <a:avLst/>
          </a:prstGeom>
        </p:spPr>
        <p:txBody>
          <a:bodyPr>
            <a:spAutoFit/>
          </a:bodyPr>
          <a:lstStyle/>
          <a:p>
            <a:pPr fontAlgn="auto">
              <a:spcBef>
                <a:spcPts val="0"/>
              </a:spcBef>
              <a:spcAft>
                <a:spcPts val="0"/>
              </a:spcAft>
              <a:defRPr/>
            </a:pPr>
            <a:r>
              <a:rPr lang="en-US" sz="720">
                <a:solidFill>
                  <a:srgbClr val="51626F"/>
                </a:solidFill>
                <a:latin typeface="Arial" pitchFamily="34" charset="0"/>
                <a:cs typeface="Arial" pitchFamily="34" charset="0"/>
              </a:rPr>
              <a:t>© Copyright </a:t>
            </a:r>
            <a:r>
              <a:rPr lang="en-US" sz="720" smtClean="0">
                <a:solidFill>
                  <a:srgbClr val="51626F"/>
                </a:solidFill>
                <a:latin typeface="Arial" pitchFamily="34" charset="0"/>
                <a:cs typeface="Arial" pitchFamily="34" charset="0"/>
              </a:rPr>
              <a:t>2020 </a:t>
            </a:r>
            <a:r>
              <a:rPr lang="en-US" sz="720">
                <a:solidFill>
                  <a:srgbClr val="51626F"/>
                </a:solidFill>
                <a:latin typeface="Arial" pitchFamily="34" charset="0"/>
                <a:cs typeface="Arial" pitchFamily="34" charset="0"/>
              </a:rPr>
              <a:t>by K&amp;L Gates LLP. All rights reserved.</a:t>
            </a:r>
          </a:p>
        </p:txBody>
      </p:sp>
      <p:sp>
        <p:nvSpPr>
          <p:cNvPr id="12" name="Content Placeholder 11"/>
          <p:cNvSpPr>
            <a:spLocks noGrp="1"/>
          </p:cNvSpPr>
          <p:nvPr>
            <p:ph sz="quarter" idx="11"/>
          </p:nvPr>
        </p:nvSpPr>
        <p:spPr>
          <a:xfrm>
            <a:off x="3581400" y="5282739"/>
            <a:ext cx="5029200" cy="307975"/>
          </a:xfrm>
        </p:spPr>
        <p:txBody>
          <a:bodyPr/>
          <a:lstStyle>
            <a:lvl1pPr marL="0" indent="0">
              <a:buNone/>
              <a:defRPr sz="1400"/>
            </a:lvl1pPr>
            <a:lvl2pPr marL="457200" indent="0">
              <a:buNone/>
              <a:defRPr sz="1400"/>
            </a:lvl2pPr>
            <a:lvl3pPr marL="914400" indent="0">
              <a:buNone/>
              <a:defRPr sz="1400"/>
            </a:lvl3pPr>
            <a:lvl4pPr marL="1257300" indent="0">
              <a:buNone/>
              <a:defRPr sz="1400"/>
            </a:lvl4pPr>
            <a:lvl5pPr marL="1828800" indent="0">
              <a:buNone/>
              <a:defRPr sz="1400"/>
            </a:lvl5pPr>
          </a:lstStyle>
          <a:p>
            <a:pPr lvl="0"/>
            <a:r>
              <a:rPr lang="en-US" smtClean="0"/>
              <a:t>Edit Master text styles</a:t>
            </a:r>
          </a:p>
        </p:txBody>
      </p:sp>
      <p:sp>
        <p:nvSpPr>
          <p:cNvPr id="2" name="Title 1"/>
          <p:cNvSpPr>
            <a:spLocks noGrp="1"/>
          </p:cNvSpPr>
          <p:nvPr>
            <p:ph type="ctrTitle"/>
          </p:nvPr>
        </p:nvSpPr>
        <p:spPr>
          <a:xfrm>
            <a:off x="3581400" y="4343400"/>
            <a:ext cx="5029200" cy="933450"/>
          </a:xfrm>
        </p:spPr>
        <p:txBody>
          <a:bodyPr anchor="t">
            <a:normAutofit/>
          </a:bodyPr>
          <a:lstStyle>
            <a:lvl1pPr algn="l" defTabSz="914400" rtl="0" eaLnBrk="1" latinLnBrk="0" hangingPunct="1">
              <a:spcBef>
                <a:spcPct val="0"/>
              </a:spcBef>
              <a:buNone/>
              <a:defRPr lang="en-US" sz="2800" b="0" kern="1200" cap="none" dirty="0">
                <a:solidFill>
                  <a:srgbClr val="E66E32"/>
                </a:solidFill>
                <a:latin typeface="Arial" pitchFamily="34" charset="0"/>
                <a:ea typeface="+mj-ea"/>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3581400" y="4038600"/>
            <a:ext cx="5029200" cy="304800"/>
          </a:xfrm>
        </p:spPr>
        <p:txBody>
          <a:bodyPr>
            <a:normAutofit/>
          </a:bodyPr>
          <a:lstStyle>
            <a:lvl1pPr marL="0" indent="0" algn="l">
              <a:buNone/>
              <a:defRPr sz="1400">
                <a:solidFill>
                  <a:srgbClr val="51626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Freeform 7"/>
          <p:cNvSpPr>
            <a:spLocks/>
          </p:cNvSpPr>
          <p:nvPr userDrawn="1"/>
        </p:nvSpPr>
        <p:spPr bwMode="auto">
          <a:xfrm>
            <a:off x="1076964" y="932298"/>
            <a:ext cx="207813" cy="262433"/>
          </a:xfrm>
          <a:custGeom>
            <a:avLst/>
            <a:gdLst>
              <a:gd name="T0" fmla="*/ 140 w 799"/>
              <a:gd name="T1" fmla="*/ 437 h 1009"/>
              <a:gd name="T2" fmla="*/ 140 w 799"/>
              <a:gd name="T3" fmla="*/ 0 h 1009"/>
              <a:gd name="T4" fmla="*/ 0 w 799"/>
              <a:gd name="T5" fmla="*/ 0 h 1009"/>
              <a:gd name="T6" fmla="*/ 0 w 799"/>
              <a:gd name="T7" fmla="*/ 1009 h 1009"/>
              <a:gd name="T8" fmla="*/ 140 w 799"/>
              <a:gd name="T9" fmla="*/ 1009 h 1009"/>
              <a:gd name="T10" fmla="*/ 140 w 799"/>
              <a:gd name="T11" fmla="*/ 588 h 1009"/>
              <a:gd name="T12" fmla="*/ 194 w 799"/>
              <a:gd name="T13" fmla="*/ 539 h 1009"/>
              <a:gd name="T14" fmla="*/ 612 w 799"/>
              <a:gd name="T15" fmla="*/ 1009 h 1009"/>
              <a:gd name="T16" fmla="*/ 799 w 799"/>
              <a:gd name="T17" fmla="*/ 1009 h 1009"/>
              <a:gd name="T18" fmla="*/ 291 w 799"/>
              <a:gd name="T19" fmla="*/ 454 h 1009"/>
              <a:gd name="T20" fmla="*/ 789 w 799"/>
              <a:gd name="T21" fmla="*/ 0 h 1009"/>
              <a:gd name="T22" fmla="*/ 610 w 799"/>
              <a:gd name="T23" fmla="*/ 0 h 1009"/>
              <a:gd name="T24" fmla="*/ 140 w 799"/>
              <a:gd name="T25" fmla="*/ 437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9" h="1009">
                <a:moveTo>
                  <a:pt x="140" y="437"/>
                </a:moveTo>
                <a:lnTo>
                  <a:pt x="140" y="0"/>
                </a:lnTo>
                <a:lnTo>
                  <a:pt x="0" y="0"/>
                </a:lnTo>
                <a:lnTo>
                  <a:pt x="0" y="1009"/>
                </a:lnTo>
                <a:lnTo>
                  <a:pt x="140" y="1009"/>
                </a:lnTo>
                <a:lnTo>
                  <a:pt x="140" y="588"/>
                </a:lnTo>
                <a:lnTo>
                  <a:pt x="194" y="539"/>
                </a:lnTo>
                <a:lnTo>
                  <a:pt x="612" y="1009"/>
                </a:lnTo>
                <a:lnTo>
                  <a:pt x="799" y="1009"/>
                </a:lnTo>
                <a:lnTo>
                  <a:pt x="291" y="454"/>
                </a:lnTo>
                <a:lnTo>
                  <a:pt x="789" y="0"/>
                </a:lnTo>
                <a:lnTo>
                  <a:pt x="610" y="0"/>
                </a:lnTo>
                <a:lnTo>
                  <a:pt x="140" y="4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noEditPoints="1"/>
          </p:cNvSpPr>
          <p:nvPr userDrawn="1"/>
        </p:nvSpPr>
        <p:spPr bwMode="auto">
          <a:xfrm>
            <a:off x="1297002" y="926836"/>
            <a:ext cx="250728" cy="273356"/>
          </a:xfrm>
          <a:custGeom>
            <a:avLst/>
            <a:gdLst>
              <a:gd name="T0" fmla="*/ 115 w 408"/>
              <a:gd name="T1" fmla="*/ 87 h 445"/>
              <a:gd name="T2" fmla="*/ 167 w 408"/>
              <a:gd name="T3" fmla="*/ 42 h 445"/>
              <a:gd name="T4" fmla="*/ 222 w 408"/>
              <a:gd name="T5" fmla="*/ 89 h 445"/>
              <a:gd name="T6" fmla="*/ 166 w 408"/>
              <a:gd name="T7" fmla="*/ 154 h 445"/>
              <a:gd name="T8" fmla="*/ 158 w 408"/>
              <a:gd name="T9" fmla="*/ 159 h 445"/>
              <a:gd name="T10" fmla="*/ 143 w 408"/>
              <a:gd name="T11" fmla="*/ 141 h 445"/>
              <a:gd name="T12" fmla="*/ 115 w 408"/>
              <a:gd name="T13" fmla="*/ 87 h 445"/>
              <a:gd name="T14" fmla="*/ 324 w 408"/>
              <a:gd name="T15" fmla="*/ 341 h 445"/>
              <a:gd name="T16" fmla="*/ 381 w 408"/>
              <a:gd name="T17" fmla="*/ 280 h 445"/>
              <a:gd name="T18" fmla="*/ 344 w 408"/>
              <a:gd name="T19" fmla="*/ 245 h 445"/>
              <a:gd name="T20" fmla="*/ 242 w 408"/>
              <a:gd name="T21" fmla="*/ 348 h 445"/>
              <a:gd name="T22" fmla="*/ 242 w 408"/>
              <a:gd name="T23" fmla="*/ 348 h 445"/>
              <a:gd name="T24" fmla="*/ 142 w 408"/>
              <a:gd name="T25" fmla="*/ 397 h 445"/>
              <a:gd name="T26" fmla="*/ 55 w 408"/>
              <a:gd name="T27" fmla="*/ 319 h 445"/>
              <a:gd name="T28" fmla="*/ 140 w 408"/>
              <a:gd name="T29" fmla="*/ 229 h 445"/>
              <a:gd name="T30" fmla="*/ 146 w 408"/>
              <a:gd name="T31" fmla="*/ 225 h 445"/>
              <a:gd name="T32" fmla="*/ 220 w 408"/>
              <a:gd name="T33" fmla="*/ 307 h 445"/>
              <a:gd name="T34" fmla="*/ 258 w 408"/>
              <a:gd name="T35" fmla="*/ 269 h 445"/>
              <a:gd name="T36" fmla="*/ 191 w 408"/>
              <a:gd name="T37" fmla="*/ 195 h 445"/>
              <a:gd name="T38" fmla="*/ 277 w 408"/>
              <a:gd name="T39" fmla="*/ 89 h 445"/>
              <a:gd name="T40" fmla="*/ 168 w 408"/>
              <a:gd name="T41" fmla="*/ 0 h 445"/>
              <a:gd name="T42" fmla="*/ 60 w 408"/>
              <a:gd name="T43" fmla="*/ 94 h 445"/>
              <a:gd name="T44" fmla="*/ 112 w 408"/>
              <a:gd name="T45" fmla="*/ 187 h 445"/>
              <a:gd name="T46" fmla="*/ 83 w 408"/>
              <a:gd name="T47" fmla="*/ 206 h 445"/>
              <a:gd name="T48" fmla="*/ 0 w 408"/>
              <a:gd name="T49" fmla="*/ 319 h 445"/>
              <a:gd name="T50" fmla="*/ 144 w 408"/>
              <a:gd name="T51" fmla="*/ 445 h 445"/>
              <a:gd name="T52" fmla="*/ 285 w 408"/>
              <a:gd name="T53" fmla="*/ 378 h 445"/>
              <a:gd name="T54" fmla="*/ 336 w 408"/>
              <a:gd name="T55" fmla="*/ 436 h 445"/>
              <a:gd name="T56" fmla="*/ 408 w 408"/>
              <a:gd name="T57" fmla="*/ 436 h 445"/>
              <a:gd name="T58" fmla="*/ 324 w 408"/>
              <a:gd name="T59" fmla="*/ 341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8" h="445">
                <a:moveTo>
                  <a:pt x="115" y="87"/>
                </a:moveTo>
                <a:cubicBezTo>
                  <a:pt x="115" y="60"/>
                  <a:pt x="139" y="42"/>
                  <a:pt x="167" y="42"/>
                </a:cubicBezTo>
                <a:cubicBezTo>
                  <a:pt x="198" y="42"/>
                  <a:pt x="222" y="59"/>
                  <a:pt x="222" y="89"/>
                </a:cubicBezTo>
                <a:cubicBezTo>
                  <a:pt x="222" y="120"/>
                  <a:pt x="190" y="137"/>
                  <a:pt x="166" y="154"/>
                </a:cubicBezTo>
                <a:cubicBezTo>
                  <a:pt x="158" y="159"/>
                  <a:pt x="158" y="159"/>
                  <a:pt x="158" y="159"/>
                </a:cubicBezTo>
                <a:cubicBezTo>
                  <a:pt x="143" y="141"/>
                  <a:pt x="143" y="141"/>
                  <a:pt x="143" y="141"/>
                </a:cubicBezTo>
                <a:cubicBezTo>
                  <a:pt x="129" y="125"/>
                  <a:pt x="115" y="109"/>
                  <a:pt x="115" y="87"/>
                </a:cubicBezTo>
                <a:moveTo>
                  <a:pt x="324" y="341"/>
                </a:moveTo>
                <a:cubicBezTo>
                  <a:pt x="381" y="280"/>
                  <a:pt x="381" y="280"/>
                  <a:pt x="381" y="280"/>
                </a:cubicBezTo>
                <a:cubicBezTo>
                  <a:pt x="344" y="245"/>
                  <a:pt x="344" y="245"/>
                  <a:pt x="344" y="245"/>
                </a:cubicBezTo>
                <a:cubicBezTo>
                  <a:pt x="242" y="348"/>
                  <a:pt x="242" y="348"/>
                  <a:pt x="242" y="348"/>
                </a:cubicBezTo>
                <a:cubicBezTo>
                  <a:pt x="242" y="348"/>
                  <a:pt x="242" y="348"/>
                  <a:pt x="242" y="348"/>
                </a:cubicBezTo>
                <a:cubicBezTo>
                  <a:pt x="214" y="372"/>
                  <a:pt x="182" y="397"/>
                  <a:pt x="142" y="397"/>
                </a:cubicBezTo>
                <a:cubicBezTo>
                  <a:pt x="97" y="397"/>
                  <a:pt x="55" y="359"/>
                  <a:pt x="55" y="319"/>
                </a:cubicBezTo>
                <a:cubicBezTo>
                  <a:pt x="55" y="278"/>
                  <a:pt x="108" y="249"/>
                  <a:pt x="140" y="229"/>
                </a:cubicBezTo>
                <a:cubicBezTo>
                  <a:pt x="146" y="225"/>
                  <a:pt x="146" y="225"/>
                  <a:pt x="146" y="225"/>
                </a:cubicBezTo>
                <a:cubicBezTo>
                  <a:pt x="220" y="307"/>
                  <a:pt x="220" y="307"/>
                  <a:pt x="220" y="307"/>
                </a:cubicBezTo>
                <a:cubicBezTo>
                  <a:pt x="258" y="269"/>
                  <a:pt x="258" y="269"/>
                  <a:pt x="258" y="269"/>
                </a:cubicBezTo>
                <a:cubicBezTo>
                  <a:pt x="191" y="195"/>
                  <a:pt x="191" y="195"/>
                  <a:pt x="191" y="195"/>
                </a:cubicBezTo>
                <a:cubicBezTo>
                  <a:pt x="231" y="169"/>
                  <a:pt x="277" y="137"/>
                  <a:pt x="277" y="89"/>
                </a:cubicBezTo>
                <a:cubicBezTo>
                  <a:pt x="277" y="33"/>
                  <a:pt x="226" y="0"/>
                  <a:pt x="168" y="0"/>
                </a:cubicBezTo>
                <a:cubicBezTo>
                  <a:pt x="107" y="0"/>
                  <a:pt x="60" y="35"/>
                  <a:pt x="60" y="94"/>
                </a:cubicBezTo>
                <a:cubicBezTo>
                  <a:pt x="60" y="130"/>
                  <a:pt x="85" y="161"/>
                  <a:pt x="112" y="187"/>
                </a:cubicBezTo>
                <a:cubicBezTo>
                  <a:pt x="83" y="206"/>
                  <a:pt x="83" y="206"/>
                  <a:pt x="83" y="206"/>
                </a:cubicBezTo>
                <a:cubicBezTo>
                  <a:pt x="38" y="236"/>
                  <a:pt x="0" y="265"/>
                  <a:pt x="0" y="319"/>
                </a:cubicBezTo>
                <a:cubicBezTo>
                  <a:pt x="0" y="393"/>
                  <a:pt x="66" y="445"/>
                  <a:pt x="144" y="445"/>
                </a:cubicBezTo>
                <a:cubicBezTo>
                  <a:pt x="199" y="445"/>
                  <a:pt x="249" y="416"/>
                  <a:pt x="285" y="378"/>
                </a:cubicBezTo>
                <a:cubicBezTo>
                  <a:pt x="336" y="436"/>
                  <a:pt x="336" y="436"/>
                  <a:pt x="336" y="436"/>
                </a:cubicBezTo>
                <a:cubicBezTo>
                  <a:pt x="408" y="436"/>
                  <a:pt x="408" y="436"/>
                  <a:pt x="408" y="436"/>
                </a:cubicBezTo>
                <a:lnTo>
                  <a:pt x="324" y="3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594287" y="932298"/>
            <a:ext cx="123544" cy="262433"/>
          </a:xfrm>
          <a:custGeom>
            <a:avLst/>
            <a:gdLst>
              <a:gd name="T0" fmla="*/ 137 w 475"/>
              <a:gd name="T1" fmla="*/ 0 h 1009"/>
              <a:gd name="T2" fmla="*/ 0 w 475"/>
              <a:gd name="T3" fmla="*/ 0 h 1009"/>
              <a:gd name="T4" fmla="*/ 0 w 475"/>
              <a:gd name="T5" fmla="*/ 1009 h 1009"/>
              <a:gd name="T6" fmla="*/ 475 w 475"/>
              <a:gd name="T7" fmla="*/ 1009 h 1009"/>
              <a:gd name="T8" fmla="*/ 475 w 475"/>
              <a:gd name="T9" fmla="*/ 893 h 1009"/>
              <a:gd name="T10" fmla="*/ 137 w 475"/>
              <a:gd name="T11" fmla="*/ 893 h 1009"/>
              <a:gd name="T12" fmla="*/ 137 w 475"/>
              <a:gd name="T13" fmla="*/ 0 h 1009"/>
            </a:gdLst>
            <a:ahLst/>
            <a:cxnLst>
              <a:cxn ang="0">
                <a:pos x="T0" y="T1"/>
              </a:cxn>
              <a:cxn ang="0">
                <a:pos x="T2" y="T3"/>
              </a:cxn>
              <a:cxn ang="0">
                <a:pos x="T4" y="T5"/>
              </a:cxn>
              <a:cxn ang="0">
                <a:pos x="T6" y="T7"/>
              </a:cxn>
              <a:cxn ang="0">
                <a:pos x="T8" y="T9"/>
              </a:cxn>
              <a:cxn ang="0">
                <a:pos x="T10" y="T11"/>
              </a:cxn>
              <a:cxn ang="0">
                <a:pos x="T12" y="T13"/>
              </a:cxn>
            </a:cxnLst>
            <a:rect l="0" t="0" r="r" b="b"/>
            <a:pathLst>
              <a:path w="475" h="1009">
                <a:moveTo>
                  <a:pt x="137" y="0"/>
                </a:moveTo>
                <a:lnTo>
                  <a:pt x="0" y="0"/>
                </a:lnTo>
                <a:lnTo>
                  <a:pt x="0" y="1009"/>
                </a:lnTo>
                <a:lnTo>
                  <a:pt x="475" y="1009"/>
                </a:lnTo>
                <a:lnTo>
                  <a:pt x="475" y="893"/>
                </a:lnTo>
                <a:lnTo>
                  <a:pt x="137" y="893"/>
                </a:lnTo>
                <a:lnTo>
                  <a:pt x="13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830970" y="925536"/>
            <a:ext cx="281939" cy="273356"/>
          </a:xfrm>
          <a:custGeom>
            <a:avLst/>
            <a:gdLst>
              <a:gd name="T0" fmla="*/ 273 w 459"/>
              <a:gd name="T1" fmla="*/ 221 h 445"/>
              <a:gd name="T2" fmla="*/ 273 w 459"/>
              <a:gd name="T3" fmla="*/ 269 h 445"/>
              <a:gd name="T4" fmla="*/ 394 w 459"/>
              <a:gd name="T5" fmla="*/ 269 h 445"/>
              <a:gd name="T6" fmla="*/ 240 w 459"/>
              <a:gd name="T7" fmla="*/ 396 h 445"/>
              <a:gd name="T8" fmla="*/ 58 w 459"/>
              <a:gd name="T9" fmla="*/ 222 h 445"/>
              <a:gd name="T10" fmla="*/ 245 w 459"/>
              <a:gd name="T11" fmla="*/ 49 h 445"/>
              <a:gd name="T12" fmla="*/ 393 w 459"/>
              <a:gd name="T13" fmla="*/ 118 h 445"/>
              <a:gd name="T14" fmla="*/ 434 w 459"/>
              <a:gd name="T15" fmla="*/ 83 h 445"/>
              <a:gd name="T16" fmla="*/ 243 w 459"/>
              <a:gd name="T17" fmla="*/ 0 h 445"/>
              <a:gd name="T18" fmla="*/ 0 w 459"/>
              <a:gd name="T19" fmla="*/ 224 h 445"/>
              <a:gd name="T20" fmla="*/ 237 w 459"/>
              <a:gd name="T21" fmla="*/ 445 h 445"/>
              <a:gd name="T22" fmla="*/ 459 w 459"/>
              <a:gd name="T23" fmla="*/ 238 h 445"/>
              <a:gd name="T24" fmla="*/ 459 w 459"/>
              <a:gd name="T25" fmla="*/ 221 h 445"/>
              <a:gd name="T26" fmla="*/ 273 w 459"/>
              <a:gd name="T27" fmla="*/ 221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9" h="445">
                <a:moveTo>
                  <a:pt x="273" y="221"/>
                </a:moveTo>
                <a:cubicBezTo>
                  <a:pt x="273" y="269"/>
                  <a:pt x="273" y="269"/>
                  <a:pt x="273" y="269"/>
                </a:cubicBezTo>
                <a:cubicBezTo>
                  <a:pt x="394" y="269"/>
                  <a:pt x="394" y="269"/>
                  <a:pt x="394" y="269"/>
                </a:cubicBezTo>
                <a:cubicBezTo>
                  <a:pt x="391" y="339"/>
                  <a:pt x="313" y="396"/>
                  <a:pt x="240" y="396"/>
                </a:cubicBezTo>
                <a:cubicBezTo>
                  <a:pt x="139" y="396"/>
                  <a:pt x="58" y="311"/>
                  <a:pt x="58" y="222"/>
                </a:cubicBezTo>
                <a:cubicBezTo>
                  <a:pt x="58" y="126"/>
                  <a:pt x="140" y="49"/>
                  <a:pt x="245" y="49"/>
                </a:cubicBezTo>
                <a:cubicBezTo>
                  <a:pt x="303" y="49"/>
                  <a:pt x="359" y="77"/>
                  <a:pt x="393" y="118"/>
                </a:cubicBezTo>
                <a:cubicBezTo>
                  <a:pt x="434" y="83"/>
                  <a:pt x="434" y="83"/>
                  <a:pt x="434" y="83"/>
                </a:cubicBezTo>
                <a:cubicBezTo>
                  <a:pt x="388" y="30"/>
                  <a:pt x="316" y="0"/>
                  <a:pt x="243" y="0"/>
                </a:cubicBezTo>
                <a:cubicBezTo>
                  <a:pt x="108" y="0"/>
                  <a:pt x="0" y="101"/>
                  <a:pt x="0" y="224"/>
                </a:cubicBezTo>
                <a:cubicBezTo>
                  <a:pt x="0" y="342"/>
                  <a:pt x="105" y="445"/>
                  <a:pt x="237" y="445"/>
                </a:cubicBezTo>
                <a:cubicBezTo>
                  <a:pt x="368" y="445"/>
                  <a:pt x="459" y="355"/>
                  <a:pt x="459" y="238"/>
                </a:cubicBezTo>
                <a:cubicBezTo>
                  <a:pt x="459" y="221"/>
                  <a:pt x="459" y="221"/>
                  <a:pt x="459" y="221"/>
                </a:cubicBezTo>
                <a:lnTo>
                  <a:pt x="273" y="2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2120972" y="920074"/>
            <a:ext cx="278818" cy="273356"/>
          </a:xfrm>
          <a:custGeom>
            <a:avLst/>
            <a:gdLst>
              <a:gd name="T0" fmla="*/ 1072 w 1072"/>
              <a:gd name="T1" fmla="*/ 1051 h 1051"/>
              <a:gd name="T2" fmla="*/ 529 w 1072"/>
              <a:gd name="T3" fmla="*/ 0 h 1051"/>
              <a:gd name="T4" fmla="*/ 0 w 1072"/>
              <a:gd name="T5" fmla="*/ 1051 h 1051"/>
              <a:gd name="T6" fmla="*/ 163 w 1072"/>
              <a:gd name="T7" fmla="*/ 1051 h 1051"/>
              <a:gd name="T8" fmla="*/ 543 w 1072"/>
              <a:gd name="T9" fmla="*/ 276 h 1051"/>
              <a:gd name="T10" fmla="*/ 741 w 1072"/>
              <a:gd name="T11" fmla="*/ 683 h 1051"/>
              <a:gd name="T12" fmla="*/ 472 w 1072"/>
              <a:gd name="T13" fmla="*/ 683 h 1051"/>
              <a:gd name="T14" fmla="*/ 422 w 1072"/>
              <a:gd name="T15" fmla="*/ 798 h 1051"/>
              <a:gd name="T16" fmla="*/ 798 w 1072"/>
              <a:gd name="T17" fmla="*/ 798 h 1051"/>
              <a:gd name="T18" fmla="*/ 923 w 1072"/>
              <a:gd name="T19" fmla="*/ 1051 h 1051"/>
              <a:gd name="T20" fmla="*/ 1072 w 1072"/>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1051">
                <a:moveTo>
                  <a:pt x="1072" y="1051"/>
                </a:moveTo>
                <a:lnTo>
                  <a:pt x="529" y="0"/>
                </a:lnTo>
                <a:lnTo>
                  <a:pt x="0" y="1051"/>
                </a:lnTo>
                <a:lnTo>
                  <a:pt x="163" y="1051"/>
                </a:lnTo>
                <a:lnTo>
                  <a:pt x="543" y="276"/>
                </a:lnTo>
                <a:lnTo>
                  <a:pt x="741" y="683"/>
                </a:lnTo>
                <a:lnTo>
                  <a:pt x="472" y="683"/>
                </a:lnTo>
                <a:lnTo>
                  <a:pt x="422" y="798"/>
                </a:lnTo>
                <a:lnTo>
                  <a:pt x="798" y="798"/>
                </a:lnTo>
                <a:lnTo>
                  <a:pt x="923" y="1051"/>
                </a:lnTo>
                <a:lnTo>
                  <a:pt x="1072" y="10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2383145" y="930998"/>
            <a:ext cx="173221" cy="262433"/>
          </a:xfrm>
          <a:custGeom>
            <a:avLst/>
            <a:gdLst>
              <a:gd name="T0" fmla="*/ 402 w 666"/>
              <a:gd name="T1" fmla="*/ 116 h 1009"/>
              <a:gd name="T2" fmla="*/ 666 w 666"/>
              <a:gd name="T3" fmla="*/ 116 h 1009"/>
              <a:gd name="T4" fmla="*/ 666 w 666"/>
              <a:gd name="T5" fmla="*/ 0 h 1009"/>
              <a:gd name="T6" fmla="*/ 0 w 666"/>
              <a:gd name="T7" fmla="*/ 0 h 1009"/>
              <a:gd name="T8" fmla="*/ 0 w 666"/>
              <a:gd name="T9" fmla="*/ 116 h 1009"/>
              <a:gd name="T10" fmla="*/ 265 w 666"/>
              <a:gd name="T11" fmla="*/ 116 h 1009"/>
              <a:gd name="T12" fmla="*/ 265 w 666"/>
              <a:gd name="T13" fmla="*/ 1009 h 1009"/>
              <a:gd name="T14" fmla="*/ 402 w 666"/>
              <a:gd name="T15" fmla="*/ 1009 h 1009"/>
              <a:gd name="T16" fmla="*/ 402 w 666"/>
              <a:gd name="T17" fmla="*/ 116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6" h="1009">
                <a:moveTo>
                  <a:pt x="402" y="116"/>
                </a:moveTo>
                <a:lnTo>
                  <a:pt x="666" y="116"/>
                </a:lnTo>
                <a:lnTo>
                  <a:pt x="666" y="0"/>
                </a:lnTo>
                <a:lnTo>
                  <a:pt x="0" y="0"/>
                </a:lnTo>
                <a:lnTo>
                  <a:pt x="0" y="116"/>
                </a:lnTo>
                <a:lnTo>
                  <a:pt x="265" y="116"/>
                </a:lnTo>
                <a:lnTo>
                  <a:pt x="265" y="1009"/>
                </a:lnTo>
                <a:lnTo>
                  <a:pt x="402" y="1009"/>
                </a:lnTo>
                <a:lnTo>
                  <a:pt x="402" y="1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2605523" y="930998"/>
            <a:ext cx="154755" cy="262433"/>
          </a:xfrm>
          <a:custGeom>
            <a:avLst/>
            <a:gdLst>
              <a:gd name="T0" fmla="*/ 0 w 595"/>
              <a:gd name="T1" fmla="*/ 1009 h 1009"/>
              <a:gd name="T2" fmla="*/ 595 w 595"/>
              <a:gd name="T3" fmla="*/ 1009 h 1009"/>
              <a:gd name="T4" fmla="*/ 595 w 595"/>
              <a:gd name="T5" fmla="*/ 893 h 1009"/>
              <a:gd name="T6" fmla="*/ 140 w 595"/>
              <a:gd name="T7" fmla="*/ 893 h 1009"/>
              <a:gd name="T8" fmla="*/ 140 w 595"/>
              <a:gd name="T9" fmla="*/ 567 h 1009"/>
              <a:gd name="T10" fmla="*/ 584 w 595"/>
              <a:gd name="T11" fmla="*/ 567 h 1009"/>
              <a:gd name="T12" fmla="*/ 584 w 595"/>
              <a:gd name="T13" fmla="*/ 454 h 1009"/>
              <a:gd name="T14" fmla="*/ 140 w 595"/>
              <a:gd name="T15" fmla="*/ 454 h 1009"/>
              <a:gd name="T16" fmla="*/ 140 w 595"/>
              <a:gd name="T17" fmla="*/ 116 h 1009"/>
              <a:gd name="T18" fmla="*/ 595 w 595"/>
              <a:gd name="T19" fmla="*/ 116 h 1009"/>
              <a:gd name="T20" fmla="*/ 595 w 595"/>
              <a:gd name="T21" fmla="*/ 0 h 1009"/>
              <a:gd name="T22" fmla="*/ 0 w 595"/>
              <a:gd name="T23" fmla="*/ 0 h 1009"/>
              <a:gd name="T24" fmla="*/ 0 w 595"/>
              <a:gd name="T25" fmla="*/ 1009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5" h="1009">
                <a:moveTo>
                  <a:pt x="0" y="1009"/>
                </a:moveTo>
                <a:lnTo>
                  <a:pt x="595" y="1009"/>
                </a:lnTo>
                <a:lnTo>
                  <a:pt x="595" y="893"/>
                </a:lnTo>
                <a:lnTo>
                  <a:pt x="140" y="893"/>
                </a:lnTo>
                <a:lnTo>
                  <a:pt x="140" y="567"/>
                </a:lnTo>
                <a:lnTo>
                  <a:pt x="584" y="567"/>
                </a:lnTo>
                <a:lnTo>
                  <a:pt x="584" y="454"/>
                </a:lnTo>
                <a:lnTo>
                  <a:pt x="140" y="454"/>
                </a:lnTo>
                <a:lnTo>
                  <a:pt x="140" y="116"/>
                </a:lnTo>
                <a:lnTo>
                  <a:pt x="595" y="116"/>
                </a:lnTo>
                <a:lnTo>
                  <a:pt x="595" y="0"/>
                </a:lnTo>
                <a:lnTo>
                  <a:pt x="0" y="0"/>
                </a:lnTo>
                <a:lnTo>
                  <a:pt x="0" y="10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2807094" y="925536"/>
            <a:ext cx="181284" cy="273356"/>
          </a:xfrm>
          <a:custGeom>
            <a:avLst/>
            <a:gdLst>
              <a:gd name="T0" fmla="*/ 280 w 295"/>
              <a:gd name="T1" fmla="*/ 65 h 445"/>
              <a:gd name="T2" fmla="*/ 159 w 295"/>
              <a:gd name="T3" fmla="*/ 0 h 445"/>
              <a:gd name="T4" fmla="*/ 21 w 295"/>
              <a:gd name="T5" fmla="*/ 110 h 445"/>
              <a:gd name="T6" fmla="*/ 123 w 295"/>
              <a:gd name="T7" fmla="*/ 218 h 445"/>
              <a:gd name="T8" fmla="*/ 155 w 295"/>
              <a:gd name="T9" fmla="*/ 231 h 445"/>
              <a:gd name="T10" fmla="*/ 236 w 295"/>
              <a:gd name="T11" fmla="*/ 312 h 445"/>
              <a:gd name="T12" fmla="*/ 150 w 295"/>
              <a:gd name="T13" fmla="*/ 395 h 445"/>
              <a:gd name="T14" fmla="*/ 59 w 295"/>
              <a:gd name="T15" fmla="*/ 314 h 445"/>
              <a:gd name="T16" fmla="*/ 0 w 295"/>
              <a:gd name="T17" fmla="*/ 325 h 445"/>
              <a:gd name="T18" fmla="*/ 145 w 295"/>
              <a:gd name="T19" fmla="*/ 445 h 445"/>
              <a:gd name="T20" fmla="*/ 295 w 295"/>
              <a:gd name="T21" fmla="*/ 312 h 445"/>
              <a:gd name="T22" fmla="*/ 178 w 295"/>
              <a:gd name="T23" fmla="*/ 183 h 445"/>
              <a:gd name="T24" fmla="*/ 145 w 295"/>
              <a:gd name="T25" fmla="*/ 172 h 445"/>
              <a:gd name="T26" fmla="*/ 79 w 295"/>
              <a:gd name="T27" fmla="*/ 110 h 445"/>
              <a:gd name="T28" fmla="*/ 158 w 295"/>
              <a:gd name="T29" fmla="*/ 50 h 445"/>
              <a:gd name="T30" fmla="*/ 233 w 295"/>
              <a:gd name="T31" fmla="*/ 90 h 445"/>
              <a:gd name="T32" fmla="*/ 280 w 295"/>
              <a:gd name="T33" fmla="*/ 6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5" h="445">
                <a:moveTo>
                  <a:pt x="280" y="65"/>
                </a:moveTo>
                <a:cubicBezTo>
                  <a:pt x="254" y="23"/>
                  <a:pt x="211" y="0"/>
                  <a:pt x="159" y="0"/>
                </a:cubicBezTo>
                <a:cubicBezTo>
                  <a:pt x="88" y="0"/>
                  <a:pt x="21" y="41"/>
                  <a:pt x="21" y="110"/>
                </a:cubicBezTo>
                <a:cubicBezTo>
                  <a:pt x="21" y="170"/>
                  <a:pt x="69" y="198"/>
                  <a:pt x="123" y="218"/>
                </a:cubicBezTo>
                <a:cubicBezTo>
                  <a:pt x="155" y="231"/>
                  <a:pt x="155" y="231"/>
                  <a:pt x="155" y="231"/>
                </a:cubicBezTo>
                <a:cubicBezTo>
                  <a:pt x="196" y="246"/>
                  <a:pt x="236" y="266"/>
                  <a:pt x="236" y="312"/>
                </a:cubicBezTo>
                <a:cubicBezTo>
                  <a:pt x="236" y="356"/>
                  <a:pt x="200" y="395"/>
                  <a:pt x="150" y="395"/>
                </a:cubicBezTo>
                <a:cubicBezTo>
                  <a:pt x="99" y="395"/>
                  <a:pt x="58" y="361"/>
                  <a:pt x="59" y="314"/>
                </a:cubicBezTo>
                <a:cubicBezTo>
                  <a:pt x="0" y="325"/>
                  <a:pt x="0" y="325"/>
                  <a:pt x="0" y="325"/>
                </a:cubicBezTo>
                <a:cubicBezTo>
                  <a:pt x="10" y="394"/>
                  <a:pt x="69" y="445"/>
                  <a:pt x="145" y="445"/>
                </a:cubicBezTo>
                <a:cubicBezTo>
                  <a:pt x="229" y="445"/>
                  <a:pt x="295" y="389"/>
                  <a:pt x="295" y="312"/>
                </a:cubicBezTo>
                <a:cubicBezTo>
                  <a:pt x="295" y="241"/>
                  <a:pt x="245" y="207"/>
                  <a:pt x="178" y="183"/>
                </a:cubicBezTo>
                <a:cubicBezTo>
                  <a:pt x="145" y="172"/>
                  <a:pt x="145" y="172"/>
                  <a:pt x="145" y="172"/>
                </a:cubicBezTo>
                <a:cubicBezTo>
                  <a:pt x="115" y="161"/>
                  <a:pt x="79" y="144"/>
                  <a:pt x="79" y="110"/>
                </a:cubicBezTo>
                <a:cubicBezTo>
                  <a:pt x="79" y="73"/>
                  <a:pt x="120" y="50"/>
                  <a:pt x="158" y="50"/>
                </a:cubicBezTo>
                <a:cubicBezTo>
                  <a:pt x="193" y="50"/>
                  <a:pt x="216" y="64"/>
                  <a:pt x="233" y="90"/>
                </a:cubicBezTo>
                <a:lnTo>
                  <a:pt x="280"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577270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5693" r="5693"/>
          <a:stretch/>
        </p:blipFill>
        <p:spPr>
          <a:xfrm>
            <a:off x="0" y="-10633"/>
            <a:ext cx="9144000" cy="6879266"/>
          </a:xfrm>
          <a:prstGeom prst="rect">
            <a:avLst/>
          </a:prstGeom>
        </p:spPr>
      </p:pic>
      <p:sp>
        <p:nvSpPr>
          <p:cNvPr id="4" name="Rectangle 3"/>
          <p:cNvSpPr>
            <a:spLocks noChangeArrowheads="1"/>
          </p:cNvSpPr>
          <p:nvPr/>
        </p:nvSpPr>
        <p:spPr bwMode="auto">
          <a:xfrm>
            <a:off x="0" y="2590800"/>
            <a:ext cx="9161463" cy="1981200"/>
          </a:xfrm>
          <a:prstGeom prst="rect">
            <a:avLst/>
          </a:prstGeom>
          <a:solidFill>
            <a:srgbClr val="E66E32"/>
          </a:solidFill>
          <a:ln>
            <a:noFill/>
          </a:ln>
          <a:effectLst>
            <a:outerShdw blurRad="469900" dir="6300000" sx="97000" sy="97000" algn="ctr" rotWithShape="0">
              <a:sysClr val="windowText" lastClr="000000"/>
            </a:outerShdw>
          </a:effectLst>
          <a:extLst/>
        </p:spPr>
        <p:txBody>
          <a:bodyPr/>
          <a:lstStyle/>
          <a:p>
            <a:pPr fontAlgn="auto">
              <a:spcBef>
                <a:spcPts val="0"/>
              </a:spcBef>
              <a:spcAft>
                <a:spcPts val="0"/>
              </a:spcAft>
              <a:defRPr/>
            </a:pPr>
            <a:endParaRPr lang="en-US" kern="0">
              <a:solidFill>
                <a:srgbClr val="51626F"/>
              </a:solidFill>
              <a:latin typeface="+mn-lt"/>
            </a:endParaRPr>
          </a:p>
        </p:txBody>
      </p:sp>
      <p:sp>
        <p:nvSpPr>
          <p:cNvPr id="2" name="Title 1"/>
          <p:cNvSpPr>
            <a:spLocks noGrp="1"/>
          </p:cNvSpPr>
          <p:nvPr>
            <p:ph type="title" hasCustomPrompt="1"/>
          </p:nvPr>
        </p:nvSpPr>
        <p:spPr>
          <a:xfrm>
            <a:off x="457200" y="3230562"/>
            <a:ext cx="8229600" cy="655638"/>
          </a:xfrm>
        </p:spPr>
        <p:txBody>
          <a:bodyPr/>
          <a:lstStyle>
            <a:lvl1pPr algn="ctr">
              <a:defRPr sz="3200" b="0">
                <a:solidFill>
                  <a:schemeClr val="bg1"/>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669689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inal slid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E66E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2"/>
          <p:cNvGrpSpPr/>
          <p:nvPr userDrawn="1"/>
        </p:nvGrpSpPr>
        <p:grpSpPr>
          <a:xfrm>
            <a:off x="1681161" y="3005347"/>
            <a:ext cx="5781677" cy="847306"/>
            <a:chOff x="1681161" y="3005347"/>
            <a:chExt cx="5781677" cy="847306"/>
          </a:xfrm>
        </p:grpSpPr>
        <p:sp>
          <p:nvSpPr>
            <p:cNvPr id="4" name="Freeform 7"/>
            <p:cNvSpPr>
              <a:spLocks/>
            </p:cNvSpPr>
            <p:nvPr userDrawn="1"/>
          </p:nvSpPr>
          <p:spPr bwMode="auto">
            <a:xfrm>
              <a:off x="1681161" y="3042322"/>
              <a:ext cx="628596" cy="793812"/>
            </a:xfrm>
            <a:custGeom>
              <a:avLst/>
              <a:gdLst>
                <a:gd name="T0" fmla="*/ 140 w 799"/>
                <a:gd name="T1" fmla="*/ 437 h 1009"/>
                <a:gd name="T2" fmla="*/ 140 w 799"/>
                <a:gd name="T3" fmla="*/ 0 h 1009"/>
                <a:gd name="T4" fmla="*/ 0 w 799"/>
                <a:gd name="T5" fmla="*/ 0 h 1009"/>
                <a:gd name="T6" fmla="*/ 0 w 799"/>
                <a:gd name="T7" fmla="*/ 1009 h 1009"/>
                <a:gd name="T8" fmla="*/ 140 w 799"/>
                <a:gd name="T9" fmla="*/ 1009 h 1009"/>
                <a:gd name="T10" fmla="*/ 140 w 799"/>
                <a:gd name="T11" fmla="*/ 588 h 1009"/>
                <a:gd name="T12" fmla="*/ 194 w 799"/>
                <a:gd name="T13" fmla="*/ 539 h 1009"/>
                <a:gd name="T14" fmla="*/ 612 w 799"/>
                <a:gd name="T15" fmla="*/ 1009 h 1009"/>
                <a:gd name="T16" fmla="*/ 799 w 799"/>
                <a:gd name="T17" fmla="*/ 1009 h 1009"/>
                <a:gd name="T18" fmla="*/ 291 w 799"/>
                <a:gd name="T19" fmla="*/ 454 h 1009"/>
                <a:gd name="T20" fmla="*/ 789 w 799"/>
                <a:gd name="T21" fmla="*/ 0 h 1009"/>
                <a:gd name="T22" fmla="*/ 610 w 799"/>
                <a:gd name="T23" fmla="*/ 0 h 1009"/>
                <a:gd name="T24" fmla="*/ 140 w 799"/>
                <a:gd name="T25" fmla="*/ 437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9" h="1009">
                  <a:moveTo>
                    <a:pt x="140" y="437"/>
                  </a:moveTo>
                  <a:lnTo>
                    <a:pt x="140" y="0"/>
                  </a:lnTo>
                  <a:lnTo>
                    <a:pt x="0" y="0"/>
                  </a:lnTo>
                  <a:lnTo>
                    <a:pt x="0" y="1009"/>
                  </a:lnTo>
                  <a:lnTo>
                    <a:pt x="140" y="1009"/>
                  </a:lnTo>
                  <a:lnTo>
                    <a:pt x="140" y="588"/>
                  </a:lnTo>
                  <a:lnTo>
                    <a:pt x="194" y="539"/>
                  </a:lnTo>
                  <a:lnTo>
                    <a:pt x="612" y="1009"/>
                  </a:lnTo>
                  <a:lnTo>
                    <a:pt x="799" y="1009"/>
                  </a:lnTo>
                  <a:lnTo>
                    <a:pt x="291" y="454"/>
                  </a:lnTo>
                  <a:lnTo>
                    <a:pt x="789" y="0"/>
                  </a:lnTo>
                  <a:lnTo>
                    <a:pt x="610" y="0"/>
                  </a:lnTo>
                  <a:lnTo>
                    <a:pt x="140" y="4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8"/>
            <p:cNvSpPr>
              <a:spLocks noEditPoints="1"/>
            </p:cNvSpPr>
            <p:nvPr userDrawn="1"/>
          </p:nvSpPr>
          <p:spPr bwMode="auto">
            <a:xfrm>
              <a:off x="2346736" y="3025801"/>
              <a:ext cx="758406" cy="826852"/>
            </a:xfrm>
            <a:custGeom>
              <a:avLst/>
              <a:gdLst>
                <a:gd name="T0" fmla="*/ 115 w 408"/>
                <a:gd name="T1" fmla="*/ 87 h 445"/>
                <a:gd name="T2" fmla="*/ 167 w 408"/>
                <a:gd name="T3" fmla="*/ 42 h 445"/>
                <a:gd name="T4" fmla="*/ 222 w 408"/>
                <a:gd name="T5" fmla="*/ 89 h 445"/>
                <a:gd name="T6" fmla="*/ 166 w 408"/>
                <a:gd name="T7" fmla="*/ 154 h 445"/>
                <a:gd name="T8" fmla="*/ 158 w 408"/>
                <a:gd name="T9" fmla="*/ 159 h 445"/>
                <a:gd name="T10" fmla="*/ 143 w 408"/>
                <a:gd name="T11" fmla="*/ 141 h 445"/>
                <a:gd name="T12" fmla="*/ 115 w 408"/>
                <a:gd name="T13" fmla="*/ 87 h 445"/>
                <a:gd name="T14" fmla="*/ 324 w 408"/>
                <a:gd name="T15" fmla="*/ 341 h 445"/>
                <a:gd name="T16" fmla="*/ 381 w 408"/>
                <a:gd name="T17" fmla="*/ 280 h 445"/>
                <a:gd name="T18" fmla="*/ 344 w 408"/>
                <a:gd name="T19" fmla="*/ 245 h 445"/>
                <a:gd name="T20" fmla="*/ 242 w 408"/>
                <a:gd name="T21" fmla="*/ 348 h 445"/>
                <a:gd name="T22" fmla="*/ 242 w 408"/>
                <a:gd name="T23" fmla="*/ 348 h 445"/>
                <a:gd name="T24" fmla="*/ 142 w 408"/>
                <a:gd name="T25" fmla="*/ 397 h 445"/>
                <a:gd name="T26" fmla="*/ 55 w 408"/>
                <a:gd name="T27" fmla="*/ 319 h 445"/>
                <a:gd name="T28" fmla="*/ 140 w 408"/>
                <a:gd name="T29" fmla="*/ 229 h 445"/>
                <a:gd name="T30" fmla="*/ 146 w 408"/>
                <a:gd name="T31" fmla="*/ 225 h 445"/>
                <a:gd name="T32" fmla="*/ 220 w 408"/>
                <a:gd name="T33" fmla="*/ 307 h 445"/>
                <a:gd name="T34" fmla="*/ 258 w 408"/>
                <a:gd name="T35" fmla="*/ 269 h 445"/>
                <a:gd name="T36" fmla="*/ 191 w 408"/>
                <a:gd name="T37" fmla="*/ 195 h 445"/>
                <a:gd name="T38" fmla="*/ 277 w 408"/>
                <a:gd name="T39" fmla="*/ 89 h 445"/>
                <a:gd name="T40" fmla="*/ 168 w 408"/>
                <a:gd name="T41" fmla="*/ 0 h 445"/>
                <a:gd name="T42" fmla="*/ 60 w 408"/>
                <a:gd name="T43" fmla="*/ 94 h 445"/>
                <a:gd name="T44" fmla="*/ 112 w 408"/>
                <a:gd name="T45" fmla="*/ 187 h 445"/>
                <a:gd name="T46" fmla="*/ 83 w 408"/>
                <a:gd name="T47" fmla="*/ 206 h 445"/>
                <a:gd name="T48" fmla="*/ 0 w 408"/>
                <a:gd name="T49" fmla="*/ 319 h 445"/>
                <a:gd name="T50" fmla="*/ 144 w 408"/>
                <a:gd name="T51" fmla="*/ 445 h 445"/>
                <a:gd name="T52" fmla="*/ 285 w 408"/>
                <a:gd name="T53" fmla="*/ 378 h 445"/>
                <a:gd name="T54" fmla="*/ 336 w 408"/>
                <a:gd name="T55" fmla="*/ 436 h 445"/>
                <a:gd name="T56" fmla="*/ 408 w 408"/>
                <a:gd name="T57" fmla="*/ 436 h 445"/>
                <a:gd name="T58" fmla="*/ 324 w 408"/>
                <a:gd name="T59" fmla="*/ 341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8" h="445">
                  <a:moveTo>
                    <a:pt x="115" y="87"/>
                  </a:moveTo>
                  <a:cubicBezTo>
                    <a:pt x="115" y="60"/>
                    <a:pt x="139" y="42"/>
                    <a:pt x="167" y="42"/>
                  </a:cubicBezTo>
                  <a:cubicBezTo>
                    <a:pt x="198" y="42"/>
                    <a:pt x="222" y="59"/>
                    <a:pt x="222" y="89"/>
                  </a:cubicBezTo>
                  <a:cubicBezTo>
                    <a:pt x="222" y="120"/>
                    <a:pt x="190" y="137"/>
                    <a:pt x="166" y="154"/>
                  </a:cubicBezTo>
                  <a:cubicBezTo>
                    <a:pt x="158" y="159"/>
                    <a:pt x="158" y="159"/>
                    <a:pt x="158" y="159"/>
                  </a:cubicBezTo>
                  <a:cubicBezTo>
                    <a:pt x="143" y="141"/>
                    <a:pt x="143" y="141"/>
                    <a:pt x="143" y="141"/>
                  </a:cubicBezTo>
                  <a:cubicBezTo>
                    <a:pt x="129" y="125"/>
                    <a:pt x="115" y="109"/>
                    <a:pt x="115" y="87"/>
                  </a:cubicBezTo>
                  <a:moveTo>
                    <a:pt x="324" y="341"/>
                  </a:moveTo>
                  <a:cubicBezTo>
                    <a:pt x="381" y="280"/>
                    <a:pt x="381" y="280"/>
                    <a:pt x="381" y="280"/>
                  </a:cubicBezTo>
                  <a:cubicBezTo>
                    <a:pt x="344" y="245"/>
                    <a:pt x="344" y="245"/>
                    <a:pt x="344" y="245"/>
                  </a:cubicBezTo>
                  <a:cubicBezTo>
                    <a:pt x="242" y="348"/>
                    <a:pt x="242" y="348"/>
                    <a:pt x="242" y="348"/>
                  </a:cubicBezTo>
                  <a:cubicBezTo>
                    <a:pt x="242" y="348"/>
                    <a:pt x="242" y="348"/>
                    <a:pt x="242" y="348"/>
                  </a:cubicBezTo>
                  <a:cubicBezTo>
                    <a:pt x="214" y="372"/>
                    <a:pt x="182" y="397"/>
                    <a:pt x="142" y="397"/>
                  </a:cubicBezTo>
                  <a:cubicBezTo>
                    <a:pt x="97" y="397"/>
                    <a:pt x="55" y="359"/>
                    <a:pt x="55" y="319"/>
                  </a:cubicBezTo>
                  <a:cubicBezTo>
                    <a:pt x="55" y="278"/>
                    <a:pt x="108" y="249"/>
                    <a:pt x="140" y="229"/>
                  </a:cubicBezTo>
                  <a:cubicBezTo>
                    <a:pt x="146" y="225"/>
                    <a:pt x="146" y="225"/>
                    <a:pt x="146" y="225"/>
                  </a:cubicBezTo>
                  <a:cubicBezTo>
                    <a:pt x="220" y="307"/>
                    <a:pt x="220" y="307"/>
                    <a:pt x="220" y="307"/>
                  </a:cubicBezTo>
                  <a:cubicBezTo>
                    <a:pt x="258" y="269"/>
                    <a:pt x="258" y="269"/>
                    <a:pt x="258" y="269"/>
                  </a:cubicBezTo>
                  <a:cubicBezTo>
                    <a:pt x="191" y="195"/>
                    <a:pt x="191" y="195"/>
                    <a:pt x="191" y="195"/>
                  </a:cubicBezTo>
                  <a:cubicBezTo>
                    <a:pt x="231" y="169"/>
                    <a:pt x="277" y="137"/>
                    <a:pt x="277" y="89"/>
                  </a:cubicBezTo>
                  <a:cubicBezTo>
                    <a:pt x="277" y="33"/>
                    <a:pt x="226" y="0"/>
                    <a:pt x="168" y="0"/>
                  </a:cubicBezTo>
                  <a:cubicBezTo>
                    <a:pt x="107" y="0"/>
                    <a:pt x="60" y="35"/>
                    <a:pt x="60" y="94"/>
                  </a:cubicBezTo>
                  <a:cubicBezTo>
                    <a:pt x="60" y="130"/>
                    <a:pt x="85" y="161"/>
                    <a:pt x="112" y="187"/>
                  </a:cubicBezTo>
                  <a:cubicBezTo>
                    <a:pt x="83" y="206"/>
                    <a:pt x="83" y="206"/>
                    <a:pt x="83" y="206"/>
                  </a:cubicBezTo>
                  <a:cubicBezTo>
                    <a:pt x="38" y="236"/>
                    <a:pt x="0" y="265"/>
                    <a:pt x="0" y="319"/>
                  </a:cubicBezTo>
                  <a:cubicBezTo>
                    <a:pt x="0" y="393"/>
                    <a:pt x="66" y="445"/>
                    <a:pt x="144" y="445"/>
                  </a:cubicBezTo>
                  <a:cubicBezTo>
                    <a:pt x="199" y="445"/>
                    <a:pt x="249" y="416"/>
                    <a:pt x="285" y="378"/>
                  </a:cubicBezTo>
                  <a:cubicBezTo>
                    <a:pt x="336" y="436"/>
                    <a:pt x="336" y="436"/>
                    <a:pt x="336" y="436"/>
                  </a:cubicBezTo>
                  <a:cubicBezTo>
                    <a:pt x="408" y="436"/>
                    <a:pt x="408" y="436"/>
                    <a:pt x="408" y="436"/>
                  </a:cubicBezTo>
                  <a:lnTo>
                    <a:pt x="324" y="3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9"/>
            <p:cNvSpPr>
              <a:spLocks/>
            </p:cNvSpPr>
            <p:nvPr userDrawn="1"/>
          </p:nvSpPr>
          <p:spPr bwMode="auto">
            <a:xfrm>
              <a:off x="3245968" y="3042322"/>
              <a:ext cx="373698" cy="793812"/>
            </a:xfrm>
            <a:custGeom>
              <a:avLst/>
              <a:gdLst>
                <a:gd name="T0" fmla="*/ 137 w 475"/>
                <a:gd name="T1" fmla="*/ 0 h 1009"/>
                <a:gd name="T2" fmla="*/ 0 w 475"/>
                <a:gd name="T3" fmla="*/ 0 h 1009"/>
                <a:gd name="T4" fmla="*/ 0 w 475"/>
                <a:gd name="T5" fmla="*/ 1009 h 1009"/>
                <a:gd name="T6" fmla="*/ 475 w 475"/>
                <a:gd name="T7" fmla="*/ 1009 h 1009"/>
                <a:gd name="T8" fmla="*/ 475 w 475"/>
                <a:gd name="T9" fmla="*/ 893 h 1009"/>
                <a:gd name="T10" fmla="*/ 137 w 475"/>
                <a:gd name="T11" fmla="*/ 893 h 1009"/>
                <a:gd name="T12" fmla="*/ 137 w 475"/>
                <a:gd name="T13" fmla="*/ 0 h 1009"/>
              </a:gdLst>
              <a:ahLst/>
              <a:cxnLst>
                <a:cxn ang="0">
                  <a:pos x="T0" y="T1"/>
                </a:cxn>
                <a:cxn ang="0">
                  <a:pos x="T2" y="T3"/>
                </a:cxn>
                <a:cxn ang="0">
                  <a:pos x="T4" y="T5"/>
                </a:cxn>
                <a:cxn ang="0">
                  <a:pos x="T6" y="T7"/>
                </a:cxn>
                <a:cxn ang="0">
                  <a:pos x="T8" y="T9"/>
                </a:cxn>
                <a:cxn ang="0">
                  <a:pos x="T10" y="T11"/>
                </a:cxn>
                <a:cxn ang="0">
                  <a:pos x="T12" y="T13"/>
                </a:cxn>
              </a:cxnLst>
              <a:rect l="0" t="0" r="r" b="b"/>
              <a:pathLst>
                <a:path w="475" h="1009">
                  <a:moveTo>
                    <a:pt x="137" y="0"/>
                  </a:moveTo>
                  <a:lnTo>
                    <a:pt x="0" y="0"/>
                  </a:lnTo>
                  <a:lnTo>
                    <a:pt x="0" y="1009"/>
                  </a:lnTo>
                  <a:lnTo>
                    <a:pt x="475" y="1009"/>
                  </a:lnTo>
                  <a:lnTo>
                    <a:pt x="475" y="893"/>
                  </a:lnTo>
                  <a:lnTo>
                    <a:pt x="137" y="893"/>
                  </a:lnTo>
                  <a:lnTo>
                    <a:pt x="13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10"/>
            <p:cNvSpPr>
              <a:spLocks/>
            </p:cNvSpPr>
            <p:nvPr userDrawn="1"/>
          </p:nvSpPr>
          <p:spPr bwMode="auto">
            <a:xfrm>
              <a:off x="3961891" y="3021869"/>
              <a:ext cx="852814" cy="826852"/>
            </a:xfrm>
            <a:custGeom>
              <a:avLst/>
              <a:gdLst>
                <a:gd name="T0" fmla="*/ 273 w 459"/>
                <a:gd name="T1" fmla="*/ 221 h 445"/>
                <a:gd name="T2" fmla="*/ 273 w 459"/>
                <a:gd name="T3" fmla="*/ 269 h 445"/>
                <a:gd name="T4" fmla="*/ 394 w 459"/>
                <a:gd name="T5" fmla="*/ 269 h 445"/>
                <a:gd name="T6" fmla="*/ 240 w 459"/>
                <a:gd name="T7" fmla="*/ 396 h 445"/>
                <a:gd name="T8" fmla="*/ 58 w 459"/>
                <a:gd name="T9" fmla="*/ 222 h 445"/>
                <a:gd name="T10" fmla="*/ 245 w 459"/>
                <a:gd name="T11" fmla="*/ 49 h 445"/>
                <a:gd name="T12" fmla="*/ 393 w 459"/>
                <a:gd name="T13" fmla="*/ 118 h 445"/>
                <a:gd name="T14" fmla="*/ 434 w 459"/>
                <a:gd name="T15" fmla="*/ 83 h 445"/>
                <a:gd name="T16" fmla="*/ 243 w 459"/>
                <a:gd name="T17" fmla="*/ 0 h 445"/>
                <a:gd name="T18" fmla="*/ 0 w 459"/>
                <a:gd name="T19" fmla="*/ 224 h 445"/>
                <a:gd name="T20" fmla="*/ 237 w 459"/>
                <a:gd name="T21" fmla="*/ 445 h 445"/>
                <a:gd name="T22" fmla="*/ 459 w 459"/>
                <a:gd name="T23" fmla="*/ 238 h 445"/>
                <a:gd name="T24" fmla="*/ 459 w 459"/>
                <a:gd name="T25" fmla="*/ 221 h 445"/>
                <a:gd name="T26" fmla="*/ 273 w 459"/>
                <a:gd name="T27" fmla="*/ 221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9" h="445">
                  <a:moveTo>
                    <a:pt x="273" y="221"/>
                  </a:moveTo>
                  <a:cubicBezTo>
                    <a:pt x="273" y="269"/>
                    <a:pt x="273" y="269"/>
                    <a:pt x="273" y="269"/>
                  </a:cubicBezTo>
                  <a:cubicBezTo>
                    <a:pt x="394" y="269"/>
                    <a:pt x="394" y="269"/>
                    <a:pt x="394" y="269"/>
                  </a:cubicBezTo>
                  <a:cubicBezTo>
                    <a:pt x="391" y="339"/>
                    <a:pt x="313" y="396"/>
                    <a:pt x="240" y="396"/>
                  </a:cubicBezTo>
                  <a:cubicBezTo>
                    <a:pt x="139" y="396"/>
                    <a:pt x="58" y="311"/>
                    <a:pt x="58" y="222"/>
                  </a:cubicBezTo>
                  <a:cubicBezTo>
                    <a:pt x="58" y="126"/>
                    <a:pt x="140" y="49"/>
                    <a:pt x="245" y="49"/>
                  </a:cubicBezTo>
                  <a:cubicBezTo>
                    <a:pt x="303" y="49"/>
                    <a:pt x="359" y="77"/>
                    <a:pt x="393" y="118"/>
                  </a:cubicBezTo>
                  <a:cubicBezTo>
                    <a:pt x="434" y="83"/>
                    <a:pt x="434" y="83"/>
                    <a:pt x="434" y="83"/>
                  </a:cubicBezTo>
                  <a:cubicBezTo>
                    <a:pt x="388" y="30"/>
                    <a:pt x="316" y="0"/>
                    <a:pt x="243" y="0"/>
                  </a:cubicBezTo>
                  <a:cubicBezTo>
                    <a:pt x="108" y="0"/>
                    <a:pt x="0" y="101"/>
                    <a:pt x="0" y="224"/>
                  </a:cubicBezTo>
                  <a:cubicBezTo>
                    <a:pt x="0" y="342"/>
                    <a:pt x="105" y="445"/>
                    <a:pt x="237" y="445"/>
                  </a:cubicBezTo>
                  <a:cubicBezTo>
                    <a:pt x="368" y="445"/>
                    <a:pt x="459" y="355"/>
                    <a:pt x="459" y="238"/>
                  </a:cubicBezTo>
                  <a:cubicBezTo>
                    <a:pt x="459" y="221"/>
                    <a:pt x="459" y="221"/>
                    <a:pt x="459" y="221"/>
                  </a:cubicBezTo>
                  <a:lnTo>
                    <a:pt x="273" y="2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p:cNvSpPr>
            <p:nvPr userDrawn="1"/>
          </p:nvSpPr>
          <p:spPr bwMode="auto">
            <a:xfrm>
              <a:off x="4839094" y="3005347"/>
              <a:ext cx="843373" cy="826852"/>
            </a:xfrm>
            <a:custGeom>
              <a:avLst/>
              <a:gdLst>
                <a:gd name="T0" fmla="*/ 1072 w 1072"/>
                <a:gd name="T1" fmla="*/ 1051 h 1051"/>
                <a:gd name="T2" fmla="*/ 529 w 1072"/>
                <a:gd name="T3" fmla="*/ 0 h 1051"/>
                <a:gd name="T4" fmla="*/ 0 w 1072"/>
                <a:gd name="T5" fmla="*/ 1051 h 1051"/>
                <a:gd name="T6" fmla="*/ 163 w 1072"/>
                <a:gd name="T7" fmla="*/ 1051 h 1051"/>
                <a:gd name="T8" fmla="*/ 543 w 1072"/>
                <a:gd name="T9" fmla="*/ 276 h 1051"/>
                <a:gd name="T10" fmla="*/ 741 w 1072"/>
                <a:gd name="T11" fmla="*/ 683 h 1051"/>
                <a:gd name="T12" fmla="*/ 472 w 1072"/>
                <a:gd name="T13" fmla="*/ 683 h 1051"/>
                <a:gd name="T14" fmla="*/ 422 w 1072"/>
                <a:gd name="T15" fmla="*/ 798 h 1051"/>
                <a:gd name="T16" fmla="*/ 798 w 1072"/>
                <a:gd name="T17" fmla="*/ 798 h 1051"/>
                <a:gd name="T18" fmla="*/ 923 w 1072"/>
                <a:gd name="T19" fmla="*/ 1051 h 1051"/>
                <a:gd name="T20" fmla="*/ 1072 w 1072"/>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1051">
                  <a:moveTo>
                    <a:pt x="1072" y="1051"/>
                  </a:moveTo>
                  <a:lnTo>
                    <a:pt x="529" y="0"/>
                  </a:lnTo>
                  <a:lnTo>
                    <a:pt x="0" y="1051"/>
                  </a:lnTo>
                  <a:lnTo>
                    <a:pt x="163" y="1051"/>
                  </a:lnTo>
                  <a:lnTo>
                    <a:pt x="543" y="276"/>
                  </a:lnTo>
                  <a:lnTo>
                    <a:pt x="741" y="683"/>
                  </a:lnTo>
                  <a:lnTo>
                    <a:pt x="472" y="683"/>
                  </a:lnTo>
                  <a:lnTo>
                    <a:pt x="422" y="798"/>
                  </a:lnTo>
                  <a:lnTo>
                    <a:pt x="798" y="798"/>
                  </a:lnTo>
                  <a:lnTo>
                    <a:pt x="923" y="1051"/>
                  </a:lnTo>
                  <a:lnTo>
                    <a:pt x="1072" y="10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2"/>
            <p:cNvSpPr>
              <a:spLocks/>
            </p:cNvSpPr>
            <p:nvPr userDrawn="1"/>
          </p:nvSpPr>
          <p:spPr bwMode="auto">
            <a:xfrm>
              <a:off x="5632119" y="3038390"/>
              <a:ext cx="523962" cy="793812"/>
            </a:xfrm>
            <a:custGeom>
              <a:avLst/>
              <a:gdLst>
                <a:gd name="T0" fmla="*/ 402 w 666"/>
                <a:gd name="T1" fmla="*/ 116 h 1009"/>
                <a:gd name="T2" fmla="*/ 666 w 666"/>
                <a:gd name="T3" fmla="*/ 116 h 1009"/>
                <a:gd name="T4" fmla="*/ 666 w 666"/>
                <a:gd name="T5" fmla="*/ 0 h 1009"/>
                <a:gd name="T6" fmla="*/ 0 w 666"/>
                <a:gd name="T7" fmla="*/ 0 h 1009"/>
                <a:gd name="T8" fmla="*/ 0 w 666"/>
                <a:gd name="T9" fmla="*/ 116 h 1009"/>
                <a:gd name="T10" fmla="*/ 265 w 666"/>
                <a:gd name="T11" fmla="*/ 116 h 1009"/>
                <a:gd name="T12" fmla="*/ 265 w 666"/>
                <a:gd name="T13" fmla="*/ 1009 h 1009"/>
                <a:gd name="T14" fmla="*/ 402 w 666"/>
                <a:gd name="T15" fmla="*/ 1009 h 1009"/>
                <a:gd name="T16" fmla="*/ 402 w 666"/>
                <a:gd name="T17" fmla="*/ 116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6" h="1009">
                  <a:moveTo>
                    <a:pt x="402" y="116"/>
                  </a:moveTo>
                  <a:lnTo>
                    <a:pt x="666" y="116"/>
                  </a:lnTo>
                  <a:lnTo>
                    <a:pt x="666" y="0"/>
                  </a:lnTo>
                  <a:lnTo>
                    <a:pt x="0" y="0"/>
                  </a:lnTo>
                  <a:lnTo>
                    <a:pt x="0" y="116"/>
                  </a:lnTo>
                  <a:lnTo>
                    <a:pt x="265" y="116"/>
                  </a:lnTo>
                  <a:lnTo>
                    <a:pt x="265" y="1009"/>
                  </a:lnTo>
                  <a:lnTo>
                    <a:pt x="402" y="1009"/>
                  </a:lnTo>
                  <a:lnTo>
                    <a:pt x="402" y="1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3"/>
            <p:cNvSpPr>
              <a:spLocks/>
            </p:cNvSpPr>
            <p:nvPr userDrawn="1"/>
          </p:nvSpPr>
          <p:spPr bwMode="auto">
            <a:xfrm>
              <a:off x="6304772" y="3038390"/>
              <a:ext cx="468106" cy="793812"/>
            </a:xfrm>
            <a:custGeom>
              <a:avLst/>
              <a:gdLst>
                <a:gd name="T0" fmla="*/ 0 w 595"/>
                <a:gd name="T1" fmla="*/ 1009 h 1009"/>
                <a:gd name="T2" fmla="*/ 595 w 595"/>
                <a:gd name="T3" fmla="*/ 1009 h 1009"/>
                <a:gd name="T4" fmla="*/ 595 w 595"/>
                <a:gd name="T5" fmla="*/ 893 h 1009"/>
                <a:gd name="T6" fmla="*/ 140 w 595"/>
                <a:gd name="T7" fmla="*/ 893 h 1009"/>
                <a:gd name="T8" fmla="*/ 140 w 595"/>
                <a:gd name="T9" fmla="*/ 567 h 1009"/>
                <a:gd name="T10" fmla="*/ 584 w 595"/>
                <a:gd name="T11" fmla="*/ 567 h 1009"/>
                <a:gd name="T12" fmla="*/ 584 w 595"/>
                <a:gd name="T13" fmla="*/ 454 h 1009"/>
                <a:gd name="T14" fmla="*/ 140 w 595"/>
                <a:gd name="T15" fmla="*/ 454 h 1009"/>
                <a:gd name="T16" fmla="*/ 140 w 595"/>
                <a:gd name="T17" fmla="*/ 116 h 1009"/>
                <a:gd name="T18" fmla="*/ 595 w 595"/>
                <a:gd name="T19" fmla="*/ 116 h 1009"/>
                <a:gd name="T20" fmla="*/ 595 w 595"/>
                <a:gd name="T21" fmla="*/ 0 h 1009"/>
                <a:gd name="T22" fmla="*/ 0 w 595"/>
                <a:gd name="T23" fmla="*/ 0 h 1009"/>
                <a:gd name="T24" fmla="*/ 0 w 595"/>
                <a:gd name="T25" fmla="*/ 1009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5" h="1009">
                  <a:moveTo>
                    <a:pt x="0" y="1009"/>
                  </a:moveTo>
                  <a:lnTo>
                    <a:pt x="595" y="1009"/>
                  </a:lnTo>
                  <a:lnTo>
                    <a:pt x="595" y="893"/>
                  </a:lnTo>
                  <a:lnTo>
                    <a:pt x="140" y="893"/>
                  </a:lnTo>
                  <a:lnTo>
                    <a:pt x="140" y="567"/>
                  </a:lnTo>
                  <a:lnTo>
                    <a:pt x="584" y="567"/>
                  </a:lnTo>
                  <a:lnTo>
                    <a:pt x="584" y="454"/>
                  </a:lnTo>
                  <a:lnTo>
                    <a:pt x="140" y="454"/>
                  </a:lnTo>
                  <a:lnTo>
                    <a:pt x="140" y="116"/>
                  </a:lnTo>
                  <a:lnTo>
                    <a:pt x="595" y="116"/>
                  </a:lnTo>
                  <a:lnTo>
                    <a:pt x="595" y="0"/>
                  </a:lnTo>
                  <a:lnTo>
                    <a:pt x="0" y="0"/>
                  </a:lnTo>
                  <a:lnTo>
                    <a:pt x="0" y="10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4"/>
            <p:cNvSpPr>
              <a:spLocks/>
            </p:cNvSpPr>
            <p:nvPr userDrawn="1"/>
          </p:nvSpPr>
          <p:spPr bwMode="auto">
            <a:xfrm>
              <a:off x="6914487" y="3021869"/>
              <a:ext cx="548351" cy="826852"/>
            </a:xfrm>
            <a:custGeom>
              <a:avLst/>
              <a:gdLst>
                <a:gd name="T0" fmla="*/ 280 w 295"/>
                <a:gd name="T1" fmla="*/ 65 h 445"/>
                <a:gd name="T2" fmla="*/ 159 w 295"/>
                <a:gd name="T3" fmla="*/ 0 h 445"/>
                <a:gd name="T4" fmla="*/ 21 w 295"/>
                <a:gd name="T5" fmla="*/ 110 h 445"/>
                <a:gd name="T6" fmla="*/ 123 w 295"/>
                <a:gd name="T7" fmla="*/ 218 h 445"/>
                <a:gd name="T8" fmla="*/ 155 w 295"/>
                <a:gd name="T9" fmla="*/ 231 h 445"/>
                <a:gd name="T10" fmla="*/ 236 w 295"/>
                <a:gd name="T11" fmla="*/ 312 h 445"/>
                <a:gd name="T12" fmla="*/ 150 w 295"/>
                <a:gd name="T13" fmla="*/ 395 h 445"/>
                <a:gd name="T14" fmla="*/ 59 w 295"/>
                <a:gd name="T15" fmla="*/ 314 h 445"/>
                <a:gd name="T16" fmla="*/ 0 w 295"/>
                <a:gd name="T17" fmla="*/ 325 h 445"/>
                <a:gd name="T18" fmla="*/ 145 w 295"/>
                <a:gd name="T19" fmla="*/ 445 h 445"/>
                <a:gd name="T20" fmla="*/ 295 w 295"/>
                <a:gd name="T21" fmla="*/ 312 h 445"/>
                <a:gd name="T22" fmla="*/ 178 w 295"/>
                <a:gd name="T23" fmla="*/ 183 h 445"/>
                <a:gd name="T24" fmla="*/ 145 w 295"/>
                <a:gd name="T25" fmla="*/ 172 h 445"/>
                <a:gd name="T26" fmla="*/ 79 w 295"/>
                <a:gd name="T27" fmla="*/ 110 h 445"/>
                <a:gd name="T28" fmla="*/ 158 w 295"/>
                <a:gd name="T29" fmla="*/ 50 h 445"/>
                <a:gd name="T30" fmla="*/ 233 w 295"/>
                <a:gd name="T31" fmla="*/ 90 h 445"/>
                <a:gd name="T32" fmla="*/ 280 w 295"/>
                <a:gd name="T33" fmla="*/ 6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5" h="445">
                  <a:moveTo>
                    <a:pt x="280" y="65"/>
                  </a:moveTo>
                  <a:cubicBezTo>
                    <a:pt x="254" y="23"/>
                    <a:pt x="211" y="0"/>
                    <a:pt x="159" y="0"/>
                  </a:cubicBezTo>
                  <a:cubicBezTo>
                    <a:pt x="88" y="0"/>
                    <a:pt x="21" y="41"/>
                    <a:pt x="21" y="110"/>
                  </a:cubicBezTo>
                  <a:cubicBezTo>
                    <a:pt x="21" y="170"/>
                    <a:pt x="69" y="198"/>
                    <a:pt x="123" y="218"/>
                  </a:cubicBezTo>
                  <a:cubicBezTo>
                    <a:pt x="155" y="231"/>
                    <a:pt x="155" y="231"/>
                    <a:pt x="155" y="231"/>
                  </a:cubicBezTo>
                  <a:cubicBezTo>
                    <a:pt x="196" y="246"/>
                    <a:pt x="236" y="266"/>
                    <a:pt x="236" y="312"/>
                  </a:cubicBezTo>
                  <a:cubicBezTo>
                    <a:pt x="236" y="356"/>
                    <a:pt x="200" y="395"/>
                    <a:pt x="150" y="395"/>
                  </a:cubicBezTo>
                  <a:cubicBezTo>
                    <a:pt x="99" y="395"/>
                    <a:pt x="58" y="361"/>
                    <a:pt x="59" y="314"/>
                  </a:cubicBezTo>
                  <a:cubicBezTo>
                    <a:pt x="0" y="325"/>
                    <a:pt x="0" y="325"/>
                    <a:pt x="0" y="325"/>
                  </a:cubicBezTo>
                  <a:cubicBezTo>
                    <a:pt x="10" y="394"/>
                    <a:pt x="69" y="445"/>
                    <a:pt x="145" y="445"/>
                  </a:cubicBezTo>
                  <a:cubicBezTo>
                    <a:pt x="229" y="445"/>
                    <a:pt x="295" y="389"/>
                    <a:pt x="295" y="312"/>
                  </a:cubicBezTo>
                  <a:cubicBezTo>
                    <a:pt x="295" y="241"/>
                    <a:pt x="245" y="207"/>
                    <a:pt x="178" y="183"/>
                  </a:cubicBezTo>
                  <a:cubicBezTo>
                    <a:pt x="145" y="172"/>
                    <a:pt x="145" y="172"/>
                    <a:pt x="145" y="172"/>
                  </a:cubicBezTo>
                  <a:cubicBezTo>
                    <a:pt x="115" y="161"/>
                    <a:pt x="79" y="144"/>
                    <a:pt x="79" y="110"/>
                  </a:cubicBezTo>
                  <a:cubicBezTo>
                    <a:pt x="79" y="73"/>
                    <a:pt x="120" y="50"/>
                    <a:pt x="158" y="50"/>
                  </a:cubicBezTo>
                  <a:cubicBezTo>
                    <a:pt x="193" y="50"/>
                    <a:pt x="216" y="64"/>
                    <a:pt x="233" y="90"/>
                  </a:cubicBezTo>
                  <a:lnTo>
                    <a:pt x="280"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765279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655638"/>
          </a:xfrm>
        </p:spPr>
        <p:txBody>
          <a:bodyPr/>
          <a:lstStyle>
            <a:lvl1pPr algn="l" defTabSz="914400" rtl="0" eaLnBrk="1" latinLnBrk="0" hangingPunct="1">
              <a:spcBef>
                <a:spcPct val="0"/>
              </a:spcBef>
              <a:buNone/>
              <a:defRPr kumimoji="0" lang="en-US" sz="3000" b="1" i="0" u="none" strike="noStrike" kern="1200" cap="all" spc="0" normalizeH="0" baseline="0" dirty="0">
                <a:ln>
                  <a:noFill/>
                </a:ln>
                <a:solidFill>
                  <a:srgbClr val="0094B3"/>
                </a:solidFill>
                <a:effectLst/>
                <a:uLnTx/>
                <a:uFillTx/>
                <a:latin typeface="Arial" pitchFamily="34" charset="0"/>
                <a:ea typeface="+mj-ea"/>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28800"/>
            <a:ext cx="8229600" cy="4297363"/>
          </a:xfrm>
        </p:spPr>
        <p:txBody>
          <a:bodyPr/>
          <a:lstStyle>
            <a:lvl1pPr>
              <a:defRPr sz="2800">
                <a:solidFill>
                  <a:srgbClr val="51626F"/>
                </a:solidFill>
                <a:latin typeface="Arial" pitchFamily="34" charset="0"/>
                <a:cs typeface="Arial" pitchFamily="34" charset="0"/>
              </a:defRPr>
            </a:lvl1pPr>
            <a:lvl2pPr>
              <a:defRPr sz="2400">
                <a:solidFill>
                  <a:srgbClr val="51626F"/>
                </a:solidFill>
                <a:latin typeface="Arial" pitchFamily="34" charset="0"/>
                <a:cs typeface="Arial" pitchFamily="34" charset="0"/>
              </a:defRPr>
            </a:lvl2pPr>
            <a:lvl3pPr>
              <a:defRPr sz="2000">
                <a:solidFill>
                  <a:srgbClr val="51626F"/>
                </a:solidFill>
                <a:latin typeface="Arial" pitchFamily="34" charset="0"/>
                <a:cs typeface="Arial" pitchFamily="34" charset="0"/>
              </a:defRPr>
            </a:lvl3pPr>
            <a:lvl4pPr>
              <a:defRPr sz="1800">
                <a:solidFill>
                  <a:srgbClr val="51626F"/>
                </a:solidFill>
                <a:latin typeface="Arial" pitchFamily="34" charset="0"/>
                <a:cs typeface="Arial" pitchFamily="34" charset="0"/>
              </a:defRPr>
            </a:lvl4pPr>
            <a:lvl5pPr marL="1890713" indent="-228600">
              <a:buClr>
                <a:srgbClr val="51626F"/>
              </a:buClr>
              <a:buFont typeface="Wingdings" pitchFamily="2" charset="2"/>
              <a:buChar char="§"/>
              <a:defRPr sz="1800">
                <a:solidFill>
                  <a:srgbClr val="51626F"/>
                </a:solidFill>
                <a:latin typeface="Arial" pitchFamily="34" charset="0"/>
                <a:cs typeface="Arial"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0"/>
          </p:nvPr>
        </p:nvSpPr>
        <p:spPr/>
        <p:txBody>
          <a:bodyPr/>
          <a:lstStyle>
            <a:lvl1pPr>
              <a:defRPr>
                <a:solidFill>
                  <a:schemeClr val="bg2"/>
                </a:solidFill>
              </a:defRPr>
            </a:lvl1pPr>
          </a:lstStyle>
          <a:p>
            <a:pPr>
              <a:defRPr/>
            </a:pPr>
            <a:r>
              <a:rPr lang="en-US" smtClean="0"/>
              <a:t>klgates.com</a:t>
            </a:r>
            <a:endParaRPr lang="en-US"/>
          </a:p>
        </p:txBody>
      </p:sp>
      <p:sp>
        <p:nvSpPr>
          <p:cNvPr id="5" name="Slide Number Placeholder 5"/>
          <p:cNvSpPr>
            <a:spLocks noGrp="1"/>
          </p:cNvSpPr>
          <p:nvPr>
            <p:ph type="sldNum" sz="quarter" idx="11"/>
          </p:nvPr>
        </p:nvSpPr>
        <p:spPr>
          <a:xfrm>
            <a:off x="6858000" y="6629400"/>
            <a:ext cx="2133600" cy="192024"/>
          </a:xfrm>
        </p:spPr>
        <p:txBody>
          <a:bodyPr/>
          <a:lstStyle>
            <a:lvl1pPr>
              <a:defRPr>
                <a:solidFill>
                  <a:schemeClr val="bg2"/>
                </a:solidFill>
              </a:defRPr>
            </a:lvl1pPr>
          </a:lstStyle>
          <a:p>
            <a:pPr>
              <a:defRPr/>
            </a:pPr>
            <a:fld id="{C9489E26-CC76-44C1-88B5-9333B76C506F}" type="slidenum">
              <a:rPr lang="en-US" smtClean="0"/>
              <a:pPr>
                <a:defRPr/>
              </a:pPr>
              <a:t>‹#›</a:t>
            </a:fld>
            <a:endParaRPr lang="en-US"/>
          </a:p>
        </p:txBody>
      </p:sp>
      <p:sp>
        <p:nvSpPr>
          <p:cNvPr id="6" name="Date Placeholder 3"/>
          <p:cNvSpPr>
            <a:spLocks noGrp="1"/>
          </p:cNvSpPr>
          <p:nvPr>
            <p:ph type="dt" sz="half" idx="12"/>
          </p:nvPr>
        </p:nvSpPr>
        <p:spPr>
          <a:xfrm>
            <a:off x="228600" y="6629400"/>
            <a:ext cx="2133600" cy="192024"/>
          </a:xfrm>
        </p:spPr>
        <p:txBody>
          <a:bodyPr/>
          <a:lstStyle>
            <a:lvl1pPr algn="l" fontAlgn="auto">
              <a:spcBef>
                <a:spcPts val="0"/>
              </a:spcBef>
              <a:spcAft>
                <a:spcPts val="0"/>
              </a:spcAft>
              <a:defRPr sz="1000">
                <a:solidFill>
                  <a:schemeClr val="bg2"/>
                </a:solidFill>
                <a:latin typeface="Arial" pitchFamily="34" charset="0"/>
                <a:cs typeface="Arial" pitchFamily="34" charset="0"/>
              </a:defRPr>
            </a:lvl1pPr>
          </a:lstStyle>
          <a:p>
            <a:pPr>
              <a:defRPr/>
            </a:pPr>
            <a:fld id="{3272847A-875D-441C-A03F-A085C453277C}" type="datetime4">
              <a:rPr lang="en-US" smtClean="0"/>
              <a:pPr>
                <a:defRPr/>
              </a:pPr>
              <a:t>October 28, 2020</a:t>
            </a:fld>
            <a:endParaRPr lang="en-US"/>
          </a:p>
        </p:txBody>
      </p:sp>
    </p:spTree>
    <p:extLst>
      <p:ext uri="{BB962C8B-B14F-4D97-AF65-F5344CB8AC3E}">
        <p14:creationId xmlns:p14="http://schemas.microsoft.com/office/powerpoint/2010/main" val="38393792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000">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373563"/>
          </a:xfrm>
        </p:spPr>
        <p:txBody>
          <a:bodyPr/>
          <a:lstStyle>
            <a:lvl1pPr>
              <a:defRPr sz="2800">
                <a:solidFill>
                  <a:srgbClr val="51626F"/>
                </a:solidFill>
                <a:latin typeface="Arial" pitchFamily="34" charset="0"/>
                <a:cs typeface="Arial" pitchFamily="34" charset="0"/>
              </a:defRPr>
            </a:lvl1pPr>
            <a:lvl2pPr>
              <a:defRPr sz="2400">
                <a:solidFill>
                  <a:srgbClr val="51626F"/>
                </a:solidFill>
                <a:latin typeface="Arial" pitchFamily="34" charset="0"/>
                <a:cs typeface="Arial" pitchFamily="34" charset="0"/>
              </a:defRPr>
            </a:lvl2pPr>
            <a:lvl3pPr>
              <a:defRPr sz="2000">
                <a:solidFill>
                  <a:srgbClr val="51626F"/>
                </a:solidFill>
                <a:latin typeface="Arial" pitchFamily="34" charset="0"/>
                <a:cs typeface="Arial" pitchFamily="34" charset="0"/>
              </a:defRPr>
            </a:lvl3pPr>
            <a:lvl4pPr>
              <a:defRPr sz="1800">
                <a:solidFill>
                  <a:srgbClr val="51626F"/>
                </a:solidFill>
                <a:latin typeface="Arial" pitchFamily="34" charset="0"/>
                <a:cs typeface="Arial" pitchFamily="34" charset="0"/>
              </a:defRPr>
            </a:lvl4pPr>
            <a:lvl5pPr marL="2057400" indent="-228600">
              <a:buFont typeface="Wingdings" pitchFamily="2" charset="2"/>
              <a:buChar char="§"/>
              <a:defRPr sz="1800">
                <a:solidFill>
                  <a:srgbClr val="51626F"/>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52600"/>
            <a:ext cx="4038600" cy="4373563"/>
          </a:xfrm>
        </p:spPr>
        <p:txBody>
          <a:bodyPr/>
          <a:lstStyle>
            <a:lvl1pPr>
              <a:defRPr sz="2800">
                <a:solidFill>
                  <a:srgbClr val="51626F"/>
                </a:solidFill>
                <a:latin typeface="Arial" pitchFamily="34" charset="0"/>
                <a:cs typeface="Arial" pitchFamily="34" charset="0"/>
              </a:defRPr>
            </a:lvl1pPr>
            <a:lvl2pPr>
              <a:defRPr sz="2400">
                <a:solidFill>
                  <a:srgbClr val="51626F"/>
                </a:solidFill>
                <a:latin typeface="Arial" pitchFamily="34" charset="0"/>
                <a:cs typeface="Arial" pitchFamily="34" charset="0"/>
              </a:defRPr>
            </a:lvl2pPr>
            <a:lvl3pPr>
              <a:defRPr sz="2000">
                <a:solidFill>
                  <a:srgbClr val="51626F"/>
                </a:solidFill>
                <a:latin typeface="Arial" pitchFamily="34" charset="0"/>
                <a:cs typeface="Arial" pitchFamily="34" charset="0"/>
              </a:defRPr>
            </a:lvl3pPr>
            <a:lvl4pPr>
              <a:defRPr sz="1800">
                <a:solidFill>
                  <a:srgbClr val="51626F"/>
                </a:solidFill>
                <a:latin typeface="Arial" pitchFamily="34" charset="0"/>
                <a:cs typeface="Arial" pitchFamily="34" charset="0"/>
              </a:defRPr>
            </a:lvl4pPr>
            <a:lvl5pPr marL="2057400" indent="-228600">
              <a:buFont typeface="Wingdings" pitchFamily="2" charset="2"/>
              <a:buChar char="§"/>
              <a:defRPr sz="1800">
                <a:solidFill>
                  <a:srgbClr val="51626F"/>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klgates.com</a:t>
            </a:r>
            <a:endParaRPr lang="en-US"/>
          </a:p>
        </p:txBody>
      </p:sp>
      <p:sp>
        <p:nvSpPr>
          <p:cNvPr id="7" name="Slide Number Placeholder 5"/>
          <p:cNvSpPr>
            <a:spLocks noGrp="1"/>
          </p:cNvSpPr>
          <p:nvPr>
            <p:ph type="sldNum" sz="quarter" idx="12"/>
          </p:nvPr>
        </p:nvSpPr>
        <p:spPr/>
        <p:txBody>
          <a:bodyPr/>
          <a:lstStyle>
            <a:lvl1pPr>
              <a:defRPr/>
            </a:lvl1pPr>
          </a:lstStyle>
          <a:p>
            <a:pPr>
              <a:defRPr/>
            </a:pPr>
            <a:fld id="{5EA0CD66-DCFF-46D4-8BCB-47BCAF48A417}" type="slidenum">
              <a:rPr lang="en-US" smtClean="0"/>
              <a:pPr>
                <a:defRPr/>
              </a:pPr>
              <a:t>‹#›</a:t>
            </a:fld>
            <a:endParaRPr lang="en-US"/>
          </a:p>
        </p:txBody>
      </p:sp>
      <p:sp>
        <p:nvSpPr>
          <p:cNvPr id="8" name="Date Placeholder 3"/>
          <p:cNvSpPr>
            <a:spLocks noGrp="1"/>
          </p:cNvSpPr>
          <p:nvPr>
            <p:ph type="dt" sz="half" idx="13"/>
          </p:nvPr>
        </p:nvSpPr>
        <p:spPr>
          <a:xfrm>
            <a:off x="228600" y="6629400"/>
            <a:ext cx="2133600" cy="192024"/>
          </a:xfrm>
        </p:spPr>
        <p:txBody>
          <a:bodyPr/>
          <a:lstStyle>
            <a:lvl1pPr algn="l" fontAlgn="auto">
              <a:spcBef>
                <a:spcPts val="0"/>
              </a:spcBef>
              <a:spcAft>
                <a:spcPts val="0"/>
              </a:spcAft>
              <a:defRPr sz="1000">
                <a:solidFill>
                  <a:schemeClr val="bg2"/>
                </a:solidFill>
                <a:latin typeface="Arial" pitchFamily="34" charset="0"/>
                <a:cs typeface="Arial" pitchFamily="34" charset="0"/>
              </a:defRPr>
            </a:lvl1pPr>
          </a:lstStyle>
          <a:p>
            <a:pPr>
              <a:defRPr/>
            </a:pPr>
            <a:fld id="{3272847A-875D-441C-A03F-A085C453277C}" type="datetime4">
              <a:rPr lang="en-US" smtClean="0"/>
              <a:pPr>
                <a:defRPr/>
              </a:pPr>
              <a:t>October 28, 2020</a:t>
            </a:fld>
            <a:endParaRPr lang="en-US"/>
          </a:p>
        </p:txBody>
      </p:sp>
    </p:spTree>
    <p:extLst>
      <p:ext uri="{BB962C8B-B14F-4D97-AF65-F5344CB8AC3E}">
        <p14:creationId xmlns:p14="http://schemas.microsoft.com/office/powerpoint/2010/main" val="5669823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000">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599"/>
            <a:ext cx="4040188" cy="422275"/>
          </a:xfrm>
        </p:spPr>
        <p:txBody>
          <a:bodyPr anchor="b"/>
          <a:lstStyle>
            <a:lvl1pPr marL="0" indent="0">
              <a:buNone/>
              <a:defRPr sz="1800" b="1">
                <a:solidFill>
                  <a:srgbClr val="51626F"/>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51626F"/>
                </a:solidFill>
                <a:latin typeface="Arial" pitchFamily="34" charset="0"/>
                <a:cs typeface="Arial" pitchFamily="34" charset="0"/>
              </a:defRPr>
            </a:lvl1pPr>
            <a:lvl2pPr>
              <a:defRPr sz="2000">
                <a:solidFill>
                  <a:srgbClr val="51626F"/>
                </a:solidFill>
                <a:latin typeface="Arial" pitchFamily="34" charset="0"/>
                <a:cs typeface="Arial" pitchFamily="34" charset="0"/>
              </a:defRPr>
            </a:lvl2pPr>
            <a:lvl3pPr>
              <a:defRPr sz="1800">
                <a:solidFill>
                  <a:srgbClr val="51626F"/>
                </a:solidFill>
                <a:latin typeface="Arial" pitchFamily="34" charset="0"/>
                <a:cs typeface="Arial" pitchFamily="34" charset="0"/>
              </a:defRPr>
            </a:lvl3pPr>
            <a:lvl4pPr>
              <a:defRPr sz="1600">
                <a:solidFill>
                  <a:srgbClr val="51626F"/>
                </a:solidFill>
                <a:latin typeface="Arial" pitchFamily="34" charset="0"/>
                <a:cs typeface="Arial" pitchFamily="34" charset="0"/>
              </a:defRPr>
            </a:lvl4pPr>
            <a:lvl5pPr marL="2057400" indent="-228600">
              <a:buFont typeface="Wingdings" pitchFamily="2" charset="2"/>
              <a:buChar char="§"/>
              <a:defRPr sz="1600">
                <a:solidFill>
                  <a:srgbClr val="51626F"/>
                </a:solidFill>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52599"/>
            <a:ext cx="4041775" cy="422275"/>
          </a:xfrm>
        </p:spPr>
        <p:txBody>
          <a:bodyPr anchor="b"/>
          <a:lstStyle>
            <a:lvl1pPr marL="0" indent="0">
              <a:buNone/>
              <a:defRPr sz="1800" b="1">
                <a:solidFill>
                  <a:srgbClr val="51626F"/>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51626F"/>
                </a:solidFill>
                <a:latin typeface="Arial" pitchFamily="34" charset="0"/>
                <a:cs typeface="Arial" pitchFamily="34" charset="0"/>
              </a:defRPr>
            </a:lvl1pPr>
            <a:lvl2pPr>
              <a:defRPr sz="2000">
                <a:solidFill>
                  <a:srgbClr val="51626F"/>
                </a:solidFill>
                <a:latin typeface="Arial" pitchFamily="34" charset="0"/>
                <a:cs typeface="Arial" pitchFamily="34" charset="0"/>
              </a:defRPr>
            </a:lvl2pPr>
            <a:lvl3pPr>
              <a:defRPr sz="1800">
                <a:solidFill>
                  <a:srgbClr val="51626F"/>
                </a:solidFill>
                <a:latin typeface="Arial" pitchFamily="34" charset="0"/>
                <a:cs typeface="Arial" pitchFamily="34" charset="0"/>
              </a:defRPr>
            </a:lvl3pPr>
            <a:lvl4pPr>
              <a:defRPr sz="1600">
                <a:solidFill>
                  <a:srgbClr val="51626F"/>
                </a:solidFill>
                <a:latin typeface="Arial" pitchFamily="34" charset="0"/>
                <a:cs typeface="Arial" pitchFamily="34" charset="0"/>
              </a:defRPr>
            </a:lvl4pPr>
            <a:lvl5pPr marL="2057400" indent="-228600">
              <a:buFont typeface="Wingdings" pitchFamily="2" charset="2"/>
              <a:buChar char="§"/>
              <a:defRPr sz="1600">
                <a:solidFill>
                  <a:srgbClr val="51626F"/>
                </a:solidFill>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klgates.com</a:t>
            </a:r>
            <a:endParaRPr lang="en-US"/>
          </a:p>
        </p:txBody>
      </p:sp>
      <p:sp>
        <p:nvSpPr>
          <p:cNvPr id="9" name="Slide Number Placeholder 5"/>
          <p:cNvSpPr>
            <a:spLocks noGrp="1"/>
          </p:cNvSpPr>
          <p:nvPr>
            <p:ph type="sldNum" sz="quarter" idx="12"/>
          </p:nvPr>
        </p:nvSpPr>
        <p:spPr/>
        <p:txBody>
          <a:bodyPr/>
          <a:lstStyle>
            <a:lvl1pPr>
              <a:defRPr/>
            </a:lvl1pPr>
          </a:lstStyle>
          <a:p>
            <a:pPr>
              <a:defRPr/>
            </a:pPr>
            <a:fld id="{78599E8B-9BC9-4EC4-83DB-29868715FA8D}" type="slidenum">
              <a:rPr lang="en-US" smtClean="0"/>
              <a:pPr>
                <a:defRPr/>
              </a:pPr>
              <a:t>‹#›</a:t>
            </a:fld>
            <a:endParaRPr lang="en-US"/>
          </a:p>
        </p:txBody>
      </p:sp>
      <p:sp>
        <p:nvSpPr>
          <p:cNvPr id="10" name="Date Placeholder 3"/>
          <p:cNvSpPr>
            <a:spLocks noGrp="1"/>
          </p:cNvSpPr>
          <p:nvPr>
            <p:ph type="dt" sz="half" idx="13"/>
          </p:nvPr>
        </p:nvSpPr>
        <p:spPr>
          <a:xfrm>
            <a:off x="228600" y="6629400"/>
            <a:ext cx="2133600" cy="192024"/>
          </a:xfrm>
        </p:spPr>
        <p:txBody>
          <a:bodyPr/>
          <a:lstStyle>
            <a:lvl1pPr algn="l" fontAlgn="auto">
              <a:spcBef>
                <a:spcPts val="0"/>
              </a:spcBef>
              <a:spcAft>
                <a:spcPts val="0"/>
              </a:spcAft>
              <a:defRPr sz="1000">
                <a:solidFill>
                  <a:schemeClr val="bg2"/>
                </a:solidFill>
                <a:latin typeface="Arial" pitchFamily="34" charset="0"/>
                <a:cs typeface="Arial" pitchFamily="34" charset="0"/>
              </a:defRPr>
            </a:lvl1pPr>
          </a:lstStyle>
          <a:p>
            <a:pPr>
              <a:defRPr/>
            </a:pPr>
            <a:fld id="{3272847A-875D-441C-A03F-A085C453277C}" type="datetime4">
              <a:rPr lang="en-US" smtClean="0"/>
              <a:pPr>
                <a:defRPr/>
              </a:pPr>
              <a:t>October 28, 2020</a:t>
            </a:fld>
            <a:endParaRPr lang="en-US"/>
          </a:p>
        </p:txBody>
      </p:sp>
    </p:spTree>
    <p:extLst>
      <p:ext uri="{BB962C8B-B14F-4D97-AF65-F5344CB8AC3E}">
        <p14:creationId xmlns:p14="http://schemas.microsoft.com/office/powerpoint/2010/main" val="111194871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096962"/>
            <a:ext cx="8229600" cy="1189038"/>
          </a:xfrm>
        </p:spPr>
        <p:txBody>
          <a:bodyPr/>
          <a:lstStyle>
            <a:lvl1pPr>
              <a:defRPr sz="3600">
                <a:latin typeface="Arial" pitchFamily="34" charset="0"/>
                <a:cs typeface="Arial" pitchFamily="34" charset="0"/>
              </a:defRPr>
            </a:lvl1pPr>
          </a:lstStyle>
          <a:p>
            <a:r>
              <a:rPr lang="en-US" dirty="0" smtClean="0"/>
              <a:t>CLICK TO EDIT MASTER TITLE STYLE</a:t>
            </a: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klgates.com</a:t>
            </a:r>
            <a:endParaRPr lang="en-US"/>
          </a:p>
        </p:txBody>
      </p:sp>
      <p:sp>
        <p:nvSpPr>
          <p:cNvPr id="5" name="Slide Number Placeholder 5"/>
          <p:cNvSpPr>
            <a:spLocks noGrp="1"/>
          </p:cNvSpPr>
          <p:nvPr>
            <p:ph type="sldNum" sz="quarter" idx="12"/>
          </p:nvPr>
        </p:nvSpPr>
        <p:spPr/>
        <p:txBody>
          <a:bodyPr/>
          <a:lstStyle>
            <a:lvl1pPr>
              <a:defRPr/>
            </a:lvl1pPr>
          </a:lstStyle>
          <a:p>
            <a:pPr>
              <a:defRPr/>
            </a:pPr>
            <a:fld id="{EBC1EC6D-7E3D-4C3D-93A7-14AE4906DA8D}" type="slidenum">
              <a:rPr lang="en-US" smtClean="0"/>
              <a:pPr>
                <a:defRPr/>
              </a:pPr>
              <a:t>‹#›</a:t>
            </a:fld>
            <a:endParaRPr lang="en-US"/>
          </a:p>
        </p:txBody>
      </p:sp>
      <p:sp>
        <p:nvSpPr>
          <p:cNvPr id="6" name="Date Placeholder 3"/>
          <p:cNvSpPr>
            <a:spLocks noGrp="1"/>
          </p:cNvSpPr>
          <p:nvPr>
            <p:ph type="dt" sz="half" idx="13"/>
          </p:nvPr>
        </p:nvSpPr>
        <p:spPr>
          <a:xfrm>
            <a:off x="228600" y="6629400"/>
            <a:ext cx="2133600" cy="192024"/>
          </a:xfrm>
        </p:spPr>
        <p:txBody>
          <a:bodyPr/>
          <a:lstStyle>
            <a:lvl1pPr algn="l" fontAlgn="auto">
              <a:spcBef>
                <a:spcPts val="0"/>
              </a:spcBef>
              <a:spcAft>
                <a:spcPts val="0"/>
              </a:spcAft>
              <a:defRPr sz="1000">
                <a:solidFill>
                  <a:schemeClr val="bg2"/>
                </a:solidFill>
                <a:latin typeface="Arial" pitchFamily="34" charset="0"/>
                <a:cs typeface="Arial" pitchFamily="34" charset="0"/>
              </a:defRPr>
            </a:lvl1pPr>
          </a:lstStyle>
          <a:p>
            <a:pPr>
              <a:defRPr/>
            </a:pPr>
            <a:fld id="{3272847A-875D-441C-A03F-A085C453277C}" type="datetime4">
              <a:rPr lang="en-US" smtClean="0"/>
              <a:pPr>
                <a:defRPr/>
              </a:pPr>
              <a:t>October 28, 2020</a:t>
            </a:fld>
            <a:endParaRPr lang="en-US"/>
          </a:p>
        </p:txBody>
      </p:sp>
    </p:spTree>
    <p:extLst>
      <p:ext uri="{BB962C8B-B14F-4D97-AF65-F5344CB8AC3E}">
        <p14:creationId xmlns:p14="http://schemas.microsoft.com/office/powerpoint/2010/main" val="9446393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lvl1pPr>
              <a:defRPr/>
            </a:lvl1pPr>
          </a:lstStyle>
          <a:p>
            <a:pPr>
              <a:defRPr/>
            </a:pPr>
            <a:r>
              <a:rPr lang="en-US" smtClean="0"/>
              <a:t>klgates.com</a:t>
            </a:r>
            <a:endParaRPr lang="en-US"/>
          </a:p>
        </p:txBody>
      </p:sp>
      <p:sp>
        <p:nvSpPr>
          <p:cNvPr id="4" name="Slide Number Placeholder 5"/>
          <p:cNvSpPr>
            <a:spLocks noGrp="1"/>
          </p:cNvSpPr>
          <p:nvPr>
            <p:ph type="sldNum" sz="quarter" idx="12"/>
          </p:nvPr>
        </p:nvSpPr>
        <p:spPr/>
        <p:txBody>
          <a:bodyPr/>
          <a:lstStyle>
            <a:lvl1pPr>
              <a:defRPr/>
            </a:lvl1pPr>
          </a:lstStyle>
          <a:p>
            <a:pPr>
              <a:defRPr/>
            </a:pPr>
            <a:fld id="{EC4ED49E-153D-481D-BCED-61772A7EBFF0}" type="slidenum">
              <a:rPr lang="en-US" smtClean="0"/>
              <a:pPr>
                <a:defRPr/>
              </a:pPr>
              <a:t>‹#›</a:t>
            </a:fld>
            <a:endParaRPr lang="en-US"/>
          </a:p>
        </p:txBody>
      </p:sp>
      <p:sp>
        <p:nvSpPr>
          <p:cNvPr id="5" name="Date Placeholder 3"/>
          <p:cNvSpPr>
            <a:spLocks noGrp="1"/>
          </p:cNvSpPr>
          <p:nvPr>
            <p:ph type="dt" sz="half" idx="13"/>
          </p:nvPr>
        </p:nvSpPr>
        <p:spPr>
          <a:xfrm>
            <a:off x="228600" y="6629400"/>
            <a:ext cx="2133600" cy="192024"/>
          </a:xfrm>
        </p:spPr>
        <p:txBody>
          <a:bodyPr/>
          <a:lstStyle>
            <a:lvl1pPr algn="l" fontAlgn="auto">
              <a:spcBef>
                <a:spcPts val="0"/>
              </a:spcBef>
              <a:spcAft>
                <a:spcPts val="0"/>
              </a:spcAft>
              <a:defRPr sz="1000">
                <a:solidFill>
                  <a:schemeClr val="bg2"/>
                </a:solidFill>
                <a:latin typeface="Arial" pitchFamily="34" charset="0"/>
                <a:cs typeface="Arial" pitchFamily="34" charset="0"/>
              </a:defRPr>
            </a:lvl1pPr>
          </a:lstStyle>
          <a:p>
            <a:pPr>
              <a:defRPr/>
            </a:pPr>
            <a:fld id="{3272847A-875D-441C-A03F-A085C453277C}" type="datetime4">
              <a:rPr lang="en-US" smtClean="0"/>
              <a:pPr>
                <a:defRPr/>
              </a:pPr>
              <a:t>October 28, 2020</a:t>
            </a:fld>
            <a:endParaRPr lang="en-US"/>
          </a:p>
        </p:txBody>
      </p:sp>
    </p:spTree>
    <p:extLst>
      <p:ext uri="{BB962C8B-B14F-4D97-AF65-F5344CB8AC3E}">
        <p14:creationId xmlns:p14="http://schemas.microsoft.com/office/powerpoint/2010/main" val="15106564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95350"/>
            <a:ext cx="3008313" cy="1162050"/>
          </a:xfrm>
        </p:spPr>
        <p:txBody>
          <a:bodyPr anchor="b"/>
          <a:lstStyle>
            <a:lvl1pPr algn="l">
              <a:defRPr sz="20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914400"/>
            <a:ext cx="5111750" cy="5211763"/>
          </a:xfrm>
        </p:spPr>
        <p:txBody>
          <a:bodyPr/>
          <a:lstStyle>
            <a:lvl1pPr>
              <a:defRPr sz="2800">
                <a:solidFill>
                  <a:srgbClr val="51626F"/>
                </a:solidFill>
                <a:latin typeface="Arial" pitchFamily="34" charset="0"/>
                <a:cs typeface="Arial" pitchFamily="34" charset="0"/>
              </a:defRPr>
            </a:lvl1pPr>
            <a:lvl2pPr>
              <a:defRPr sz="2400">
                <a:solidFill>
                  <a:srgbClr val="51626F"/>
                </a:solidFill>
                <a:latin typeface="Arial" pitchFamily="34" charset="0"/>
                <a:cs typeface="Arial" pitchFamily="34" charset="0"/>
              </a:defRPr>
            </a:lvl2pPr>
            <a:lvl3pPr>
              <a:defRPr sz="2000">
                <a:solidFill>
                  <a:srgbClr val="51626F"/>
                </a:solidFill>
                <a:latin typeface="Arial" pitchFamily="34" charset="0"/>
                <a:cs typeface="Arial" pitchFamily="34" charset="0"/>
              </a:defRPr>
            </a:lvl3pPr>
            <a:lvl4pPr>
              <a:defRPr sz="1800">
                <a:solidFill>
                  <a:srgbClr val="51626F"/>
                </a:solidFill>
                <a:latin typeface="Arial" pitchFamily="34" charset="0"/>
                <a:cs typeface="Arial" pitchFamily="34" charset="0"/>
              </a:defRPr>
            </a:lvl4pPr>
            <a:lvl5pPr marL="2057400" indent="-228600">
              <a:buClr>
                <a:srgbClr val="51626F"/>
              </a:buClr>
              <a:buFont typeface="Wingdings" pitchFamily="2" charset="2"/>
              <a:buChar char="§"/>
              <a:defRPr sz="1800">
                <a:solidFill>
                  <a:srgbClr val="51626F"/>
                </a:solidFill>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057400"/>
            <a:ext cx="3008313" cy="40687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4"/>
          <p:cNvSpPr>
            <a:spLocks noGrp="1"/>
          </p:cNvSpPr>
          <p:nvPr>
            <p:ph type="ftr" sz="quarter" idx="11"/>
          </p:nvPr>
        </p:nvSpPr>
        <p:spPr/>
        <p:txBody>
          <a:bodyPr/>
          <a:lstStyle>
            <a:lvl1pPr>
              <a:defRPr/>
            </a:lvl1pPr>
          </a:lstStyle>
          <a:p>
            <a:pPr>
              <a:defRPr/>
            </a:pPr>
            <a:r>
              <a:rPr lang="en-US" smtClean="0"/>
              <a:t>klgates.com</a:t>
            </a:r>
            <a:endParaRPr lang="en-US"/>
          </a:p>
        </p:txBody>
      </p:sp>
      <p:sp>
        <p:nvSpPr>
          <p:cNvPr id="7" name="Slide Number Placeholder 5"/>
          <p:cNvSpPr>
            <a:spLocks noGrp="1"/>
          </p:cNvSpPr>
          <p:nvPr>
            <p:ph type="sldNum" sz="quarter" idx="12"/>
          </p:nvPr>
        </p:nvSpPr>
        <p:spPr/>
        <p:txBody>
          <a:bodyPr/>
          <a:lstStyle>
            <a:lvl1pPr>
              <a:defRPr/>
            </a:lvl1pPr>
          </a:lstStyle>
          <a:p>
            <a:pPr>
              <a:defRPr/>
            </a:pPr>
            <a:fld id="{31AC45DF-C2EE-4EC3-B2FD-A1E0023E8ABB}" type="slidenum">
              <a:rPr lang="en-US" smtClean="0"/>
              <a:pPr>
                <a:defRPr/>
              </a:pPr>
              <a:t>‹#›</a:t>
            </a:fld>
            <a:endParaRPr lang="en-US"/>
          </a:p>
        </p:txBody>
      </p:sp>
      <p:sp>
        <p:nvSpPr>
          <p:cNvPr id="8" name="Date Placeholder 3"/>
          <p:cNvSpPr>
            <a:spLocks noGrp="1"/>
          </p:cNvSpPr>
          <p:nvPr>
            <p:ph type="dt" sz="half" idx="13"/>
          </p:nvPr>
        </p:nvSpPr>
        <p:spPr>
          <a:xfrm>
            <a:off x="228600" y="6629400"/>
            <a:ext cx="2133600" cy="192024"/>
          </a:xfrm>
        </p:spPr>
        <p:txBody>
          <a:bodyPr/>
          <a:lstStyle>
            <a:lvl1pPr algn="l" fontAlgn="auto">
              <a:spcBef>
                <a:spcPts val="0"/>
              </a:spcBef>
              <a:spcAft>
                <a:spcPts val="0"/>
              </a:spcAft>
              <a:defRPr sz="1000">
                <a:solidFill>
                  <a:schemeClr val="bg2"/>
                </a:solidFill>
                <a:latin typeface="Arial" pitchFamily="34" charset="0"/>
                <a:cs typeface="Arial" pitchFamily="34" charset="0"/>
              </a:defRPr>
            </a:lvl1pPr>
          </a:lstStyle>
          <a:p>
            <a:pPr>
              <a:defRPr/>
            </a:pPr>
            <a:fld id="{3272847A-875D-441C-A03F-A085C453277C}" type="datetime4">
              <a:rPr lang="en-US" smtClean="0"/>
              <a:pPr>
                <a:defRPr/>
              </a:pPr>
              <a:t>October 28, 2020</a:t>
            </a:fld>
            <a:endParaRPr lang="en-US"/>
          </a:p>
        </p:txBody>
      </p:sp>
    </p:spTree>
    <p:extLst>
      <p:ext uri="{BB962C8B-B14F-4D97-AF65-F5344CB8AC3E}">
        <p14:creationId xmlns:p14="http://schemas.microsoft.com/office/powerpoint/2010/main" val="136185107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51626F"/>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4"/>
          <p:cNvSpPr>
            <a:spLocks noGrp="1"/>
          </p:cNvSpPr>
          <p:nvPr>
            <p:ph type="ftr" sz="quarter" idx="11"/>
          </p:nvPr>
        </p:nvSpPr>
        <p:spPr/>
        <p:txBody>
          <a:bodyPr/>
          <a:lstStyle>
            <a:lvl1pPr>
              <a:defRPr/>
            </a:lvl1pPr>
          </a:lstStyle>
          <a:p>
            <a:pPr>
              <a:defRPr/>
            </a:pPr>
            <a:r>
              <a:rPr lang="en-US" smtClean="0"/>
              <a:t>klgates.com</a:t>
            </a:r>
            <a:endParaRPr lang="en-US"/>
          </a:p>
        </p:txBody>
      </p:sp>
      <p:sp>
        <p:nvSpPr>
          <p:cNvPr id="7" name="Slide Number Placeholder 5"/>
          <p:cNvSpPr>
            <a:spLocks noGrp="1"/>
          </p:cNvSpPr>
          <p:nvPr>
            <p:ph type="sldNum" sz="quarter" idx="12"/>
          </p:nvPr>
        </p:nvSpPr>
        <p:spPr/>
        <p:txBody>
          <a:bodyPr/>
          <a:lstStyle>
            <a:lvl1pPr>
              <a:defRPr/>
            </a:lvl1pPr>
          </a:lstStyle>
          <a:p>
            <a:pPr>
              <a:defRPr/>
            </a:pPr>
            <a:fld id="{C87B223B-8B6D-4CF0-B847-53E476C2FA22}" type="slidenum">
              <a:rPr lang="en-US" smtClean="0"/>
              <a:pPr>
                <a:defRPr/>
              </a:pPr>
              <a:t>‹#›</a:t>
            </a:fld>
            <a:endParaRPr lang="en-US"/>
          </a:p>
        </p:txBody>
      </p:sp>
      <p:sp>
        <p:nvSpPr>
          <p:cNvPr id="9" name="Date Placeholder 3"/>
          <p:cNvSpPr>
            <a:spLocks noGrp="1"/>
          </p:cNvSpPr>
          <p:nvPr>
            <p:ph type="dt" sz="half" idx="13"/>
          </p:nvPr>
        </p:nvSpPr>
        <p:spPr>
          <a:xfrm>
            <a:off x="228600" y="6629400"/>
            <a:ext cx="2133600" cy="192024"/>
          </a:xfrm>
        </p:spPr>
        <p:txBody>
          <a:bodyPr/>
          <a:lstStyle>
            <a:lvl1pPr algn="l" fontAlgn="auto">
              <a:spcBef>
                <a:spcPts val="0"/>
              </a:spcBef>
              <a:spcAft>
                <a:spcPts val="0"/>
              </a:spcAft>
              <a:defRPr sz="1000">
                <a:solidFill>
                  <a:schemeClr val="bg2"/>
                </a:solidFill>
                <a:latin typeface="Arial" pitchFamily="34" charset="0"/>
                <a:cs typeface="Arial" pitchFamily="34" charset="0"/>
              </a:defRPr>
            </a:lvl1pPr>
          </a:lstStyle>
          <a:p>
            <a:pPr>
              <a:defRPr/>
            </a:pPr>
            <a:fld id="{3272847A-875D-441C-A03F-A085C453277C}" type="datetime4">
              <a:rPr lang="en-US" smtClean="0"/>
              <a:pPr>
                <a:defRPr/>
              </a:pPr>
              <a:t>October 28, 2020</a:t>
            </a:fld>
            <a:endParaRPr lang="en-US"/>
          </a:p>
        </p:txBody>
      </p:sp>
    </p:spTree>
    <p:extLst>
      <p:ext uri="{BB962C8B-B14F-4D97-AF65-F5344CB8AC3E}">
        <p14:creationId xmlns:p14="http://schemas.microsoft.com/office/powerpoint/2010/main" val="47764139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ull Quote">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4397375"/>
          </a:xfrm>
        </p:spPr>
        <p:txBody>
          <a:bodyPr/>
          <a:lstStyle>
            <a:lvl1pPr marL="0" marR="0" indent="0" algn="l" defTabSz="914400" rtl="0" eaLnBrk="0" fontAlgn="base" latinLnBrk="0" hangingPunct="0">
              <a:lnSpc>
                <a:spcPct val="100000"/>
              </a:lnSpc>
              <a:spcBef>
                <a:spcPct val="0"/>
              </a:spcBef>
              <a:spcAft>
                <a:spcPct val="0"/>
              </a:spcAft>
              <a:tabLst/>
              <a:defRPr sz="3200" b="0" cap="all">
                <a:solidFill>
                  <a:schemeClr val="tx1"/>
                </a:solidFill>
                <a:latin typeface="Arial" pitchFamily="34" charset="0"/>
                <a:cs typeface="Arial" pitchFamily="34" charset="0"/>
              </a:defRPr>
            </a:lvl1pPr>
          </a:lstStyle>
          <a:p>
            <a:pPr lvl="0"/>
            <a:r>
              <a:rPr lang="en-US" noProof="0" smtClean="0"/>
              <a:t>Click to edit Master title style</a:t>
            </a:r>
            <a:endParaRPr lang="en-US" noProof="0" dirty="0"/>
          </a:p>
        </p:txBody>
      </p:sp>
      <p:sp>
        <p:nvSpPr>
          <p:cNvPr id="4" name="Footer Placeholder 4"/>
          <p:cNvSpPr>
            <a:spLocks noGrp="1"/>
          </p:cNvSpPr>
          <p:nvPr>
            <p:ph type="ftr" sz="quarter" idx="11"/>
          </p:nvPr>
        </p:nvSpPr>
        <p:spPr/>
        <p:txBody>
          <a:bodyPr/>
          <a:lstStyle>
            <a:lvl1pPr>
              <a:defRPr/>
            </a:lvl1pPr>
          </a:lstStyle>
          <a:p>
            <a:pPr>
              <a:defRPr/>
            </a:pPr>
            <a:r>
              <a:rPr lang="en-US" smtClean="0"/>
              <a:t>klgates.com</a:t>
            </a:r>
            <a:endParaRPr lang="en-US"/>
          </a:p>
        </p:txBody>
      </p:sp>
      <p:sp>
        <p:nvSpPr>
          <p:cNvPr id="5" name="Slide Number Placeholder 5"/>
          <p:cNvSpPr>
            <a:spLocks noGrp="1"/>
          </p:cNvSpPr>
          <p:nvPr>
            <p:ph type="sldNum" sz="quarter" idx="12"/>
          </p:nvPr>
        </p:nvSpPr>
        <p:spPr/>
        <p:txBody>
          <a:bodyPr/>
          <a:lstStyle>
            <a:lvl1pPr>
              <a:defRPr/>
            </a:lvl1pPr>
          </a:lstStyle>
          <a:p>
            <a:pPr>
              <a:defRPr/>
            </a:pPr>
            <a:fld id="{47BDB4A6-6A0D-4584-850A-81046701EE45}" type="slidenum">
              <a:rPr lang="en-US" smtClean="0"/>
              <a:pPr>
                <a:defRPr/>
              </a:pPr>
              <a:t>‹#›</a:t>
            </a:fld>
            <a:endParaRPr lang="en-US"/>
          </a:p>
        </p:txBody>
      </p:sp>
      <p:sp>
        <p:nvSpPr>
          <p:cNvPr id="6" name="Date Placeholder 3"/>
          <p:cNvSpPr>
            <a:spLocks noGrp="1"/>
          </p:cNvSpPr>
          <p:nvPr>
            <p:ph type="dt" sz="half" idx="13"/>
          </p:nvPr>
        </p:nvSpPr>
        <p:spPr>
          <a:xfrm>
            <a:off x="228600" y="6629400"/>
            <a:ext cx="2133600" cy="192024"/>
          </a:xfrm>
        </p:spPr>
        <p:txBody>
          <a:bodyPr/>
          <a:lstStyle>
            <a:lvl1pPr algn="l" fontAlgn="auto">
              <a:spcBef>
                <a:spcPts val="0"/>
              </a:spcBef>
              <a:spcAft>
                <a:spcPts val="0"/>
              </a:spcAft>
              <a:defRPr sz="1000">
                <a:solidFill>
                  <a:schemeClr val="bg2"/>
                </a:solidFill>
                <a:latin typeface="Arial" pitchFamily="34" charset="0"/>
                <a:cs typeface="Arial" pitchFamily="34" charset="0"/>
              </a:defRPr>
            </a:lvl1pPr>
          </a:lstStyle>
          <a:p>
            <a:pPr>
              <a:defRPr/>
            </a:pPr>
            <a:fld id="{3272847A-875D-441C-A03F-A085C453277C}" type="datetime4">
              <a:rPr lang="en-US" smtClean="0"/>
              <a:pPr>
                <a:defRPr/>
              </a:pPr>
              <a:t>October 28, 2020</a:t>
            </a:fld>
            <a:endParaRPr lang="en-US"/>
          </a:p>
        </p:txBody>
      </p:sp>
    </p:spTree>
    <p:extLst>
      <p:ext uri="{BB962C8B-B14F-4D97-AF65-F5344CB8AC3E}">
        <p14:creationId xmlns:p14="http://schemas.microsoft.com/office/powerpoint/2010/main" val="21211263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auto">
          <a:xfrm>
            <a:off x="0" y="6518275"/>
            <a:ext cx="9144000" cy="304800"/>
          </a:xfrm>
          <a:prstGeom prst="rect">
            <a:avLst/>
          </a:prstGeom>
          <a:gradFill>
            <a:gsLst>
              <a:gs pos="0">
                <a:schemeClr val="bg1">
                  <a:lumMod val="65000"/>
                </a:schemeClr>
              </a:gs>
              <a:gs pos="42000">
                <a:schemeClr val="bg1"/>
              </a:gs>
              <a:gs pos="100000">
                <a:schemeClr val="bg1"/>
              </a:gs>
            </a:gsLst>
            <a:lin ang="5400000" scaled="0"/>
          </a:gradFill>
          <a:ln w="9525" cap="flat" cmpd="sng" algn="ctr">
            <a:noFill/>
            <a:prstDash val="solid"/>
            <a:round/>
            <a:headEnd type="none" w="med" len="med"/>
            <a:tailEnd type="none" w="med" len="med"/>
          </a:ln>
          <a:effectLst/>
          <a:extLst/>
        </p:spPr>
        <p:txBody>
          <a:bodyPr/>
          <a:lstStyle/>
          <a:p>
            <a:pPr fontAlgn="auto">
              <a:spcBef>
                <a:spcPts val="0"/>
              </a:spcBef>
              <a:spcAft>
                <a:spcPts val="0"/>
              </a:spcAft>
              <a:defRPr/>
            </a:pPr>
            <a:endParaRPr lang="en-US">
              <a:effectLst>
                <a:outerShdw blurRad="50800" dist="38100" dir="13500000" algn="br" rotWithShape="0">
                  <a:prstClr val="black">
                    <a:alpha val="40000"/>
                  </a:prstClr>
                </a:outerShdw>
              </a:effectLst>
              <a:latin typeface="Arial" pitchFamily="34" charset="0"/>
              <a:cs typeface="Arial" pitchFamily="34" charset="0"/>
            </a:endParaRPr>
          </a:p>
        </p:txBody>
      </p:sp>
      <p:sp>
        <p:nvSpPr>
          <p:cNvPr id="1027" name="Title Placeholder 1"/>
          <p:cNvSpPr>
            <a:spLocks noGrp="1"/>
          </p:cNvSpPr>
          <p:nvPr>
            <p:ph type="title"/>
          </p:nvPr>
        </p:nvSpPr>
        <p:spPr bwMode="auto">
          <a:xfrm>
            <a:off x="457200" y="1096963"/>
            <a:ext cx="8229600"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8" name="Text Placeholder 2"/>
          <p:cNvSpPr>
            <a:spLocks noGrp="1"/>
          </p:cNvSpPr>
          <p:nvPr>
            <p:ph type="body" idx="1"/>
          </p:nvPr>
        </p:nvSpPr>
        <p:spPr bwMode="auto">
          <a:xfrm>
            <a:off x="457200" y="1752600"/>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629400"/>
            <a:ext cx="2895600" cy="193675"/>
          </a:xfrm>
          <a:prstGeom prst="rect">
            <a:avLst/>
          </a:prstGeom>
        </p:spPr>
        <p:txBody>
          <a:bodyPr vert="horz" lIns="91440" tIns="45720" rIns="91440" bIns="45720" rtlCol="0" anchor="ctr"/>
          <a:lstStyle>
            <a:lvl1pPr algn="ctr" fontAlgn="auto">
              <a:spcBef>
                <a:spcPts val="0"/>
              </a:spcBef>
              <a:spcAft>
                <a:spcPts val="0"/>
              </a:spcAft>
              <a:defRPr sz="1000" dirty="0">
                <a:solidFill>
                  <a:schemeClr val="bg2"/>
                </a:solidFill>
                <a:latin typeface="Arial" pitchFamily="34" charset="0"/>
                <a:cs typeface="Arial" pitchFamily="34" charset="0"/>
              </a:defRPr>
            </a:lvl1pPr>
          </a:lstStyle>
          <a:p>
            <a:pPr>
              <a:defRPr/>
            </a:pPr>
            <a:r>
              <a:rPr lang="en-US" smtClean="0"/>
              <a:t>klgates.com</a:t>
            </a:r>
            <a:endParaRPr lang="en-US"/>
          </a:p>
        </p:txBody>
      </p:sp>
      <p:sp>
        <p:nvSpPr>
          <p:cNvPr id="6" name="Slide Number Placeholder 5"/>
          <p:cNvSpPr>
            <a:spLocks noGrp="1"/>
          </p:cNvSpPr>
          <p:nvPr>
            <p:ph type="sldNum" sz="quarter" idx="4"/>
          </p:nvPr>
        </p:nvSpPr>
        <p:spPr>
          <a:xfrm>
            <a:off x="6781800" y="6629400"/>
            <a:ext cx="2133600" cy="193675"/>
          </a:xfrm>
          <a:prstGeom prst="rect">
            <a:avLst/>
          </a:prstGeom>
        </p:spPr>
        <p:txBody>
          <a:bodyPr vert="horz" lIns="91440" tIns="45720" rIns="91440" bIns="45720" rtlCol="0" anchor="ctr"/>
          <a:lstStyle>
            <a:lvl1pPr algn="r" fontAlgn="auto">
              <a:spcBef>
                <a:spcPts val="0"/>
              </a:spcBef>
              <a:spcAft>
                <a:spcPts val="0"/>
              </a:spcAft>
              <a:defRPr sz="1000">
                <a:solidFill>
                  <a:schemeClr val="bg2"/>
                </a:solidFill>
                <a:latin typeface="Arial" pitchFamily="34" charset="0"/>
                <a:cs typeface="Arial" pitchFamily="34" charset="0"/>
              </a:defRPr>
            </a:lvl1pPr>
          </a:lstStyle>
          <a:p>
            <a:pPr>
              <a:defRPr/>
            </a:pPr>
            <a:fld id="{1B87EFBB-23AA-4D8C-A6E3-77E6584CD387}" type="slidenum">
              <a:rPr lang="en-US" smtClean="0"/>
              <a:pPr>
                <a:defRPr/>
              </a:pPr>
              <a:t>‹#›</a:t>
            </a:fld>
            <a:endParaRPr lang="en-US"/>
          </a:p>
        </p:txBody>
      </p:sp>
      <p:sp>
        <p:nvSpPr>
          <p:cNvPr id="2" name="Date Placeholder 1"/>
          <p:cNvSpPr>
            <a:spLocks noGrp="1"/>
          </p:cNvSpPr>
          <p:nvPr>
            <p:ph type="dt" sz="half" idx="2"/>
          </p:nvPr>
        </p:nvSpPr>
        <p:spPr>
          <a:xfrm>
            <a:off x="152400" y="6629400"/>
            <a:ext cx="2133600" cy="193675"/>
          </a:xfrm>
          <a:prstGeom prst="rect">
            <a:avLst/>
          </a:prstGeom>
        </p:spPr>
        <p:txBody>
          <a:bodyPr vert="horz" lIns="91440" tIns="45720" rIns="91440" bIns="45720" rtlCol="0" anchor="ctr"/>
          <a:lstStyle>
            <a:lvl1pPr algn="l">
              <a:defRPr sz="1000" smtClean="0">
                <a:solidFill>
                  <a:schemeClr val="bg2"/>
                </a:solidFill>
                <a:latin typeface="+mn-lt"/>
              </a:defRPr>
            </a:lvl1pPr>
          </a:lstStyle>
          <a:p>
            <a:pPr>
              <a:defRPr/>
            </a:pPr>
            <a:fld id="{DDF09AC3-ECCC-43FD-A87F-F2D0615A8396}" type="datetimeFigureOut">
              <a:rPr lang="en-US" smtClean="0"/>
              <a:pPr>
                <a:defRPr/>
              </a:pPr>
              <a:t>10/28/2020</a:t>
            </a:fld>
            <a:endParaRPr lang="en-US"/>
          </a:p>
        </p:txBody>
      </p:sp>
      <p:grpSp>
        <p:nvGrpSpPr>
          <p:cNvPr id="4" name="Group 5"/>
          <p:cNvGrpSpPr>
            <a:grpSpLocks noChangeAspect="1"/>
          </p:cNvGrpSpPr>
          <p:nvPr/>
        </p:nvGrpSpPr>
        <p:grpSpPr bwMode="auto">
          <a:xfrm>
            <a:off x="7083518" y="0"/>
            <a:ext cx="1541586" cy="444174"/>
            <a:chOff x="1536" y="7"/>
            <a:chExt cx="2190" cy="631"/>
          </a:xfrm>
        </p:grpSpPr>
        <p:sp>
          <p:nvSpPr>
            <p:cNvPr id="7" name="AutoShape 4"/>
            <p:cNvSpPr>
              <a:spLocks noChangeAspect="1" noChangeArrowheads="1" noTextEdit="1"/>
            </p:cNvSpPr>
            <p:nvPr userDrawn="1"/>
          </p:nvSpPr>
          <p:spPr bwMode="auto">
            <a:xfrm>
              <a:off x="1536" y="7"/>
              <a:ext cx="2190" cy="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6"/>
            <p:cNvSpPr>
              <a:spLocks noChangeArrowheads="1"/>
            </p:cNvSpPr>
            <p:nvPr userDrawn="1"/>
          </p:nvSpPr>
          <p:spPr bwMode="auto">
            <a:xfrm>
              <a:off x="1536" y="7"/>
              <a:ext cx="2188" cy="633"/>
            </a:xfrm>
            <a:prstGeom prst="rect">
              <a:avLst/>
            </a:prstGeom>
            <a:solidFill>
              <a:srgbClr val="465D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7"/>
            <p:cNvSpPr>
              <a:spLocks/>
            </p:cNvSpPr>
            <p:nvPr userDrawn="1"/>
          </p:nvSpPr>
          <p:spPr bwMode="auto">
            <a:xfrm>
              <a:off x="1732" y="203"/>
              <a:ext cx="196" cy="248"/>
            </a:xfrm>
            <a:custGeom>
              <a:avLst/>
              <a:gdLst>
                <a:gd name="T0" fmla="*/ 33 w 196"/>
                <a:gd name="T1" fmla="*/ 107 h 248"/>
                <a:gd name="T2" fmla="*/ 33 w 196"/>
                <a:gd name="T3" fmla="*/ 0 h 248"/>
                <a:gd name="T4" fmla="*/ 0 w 196"/>
                <a:gd name="T5" fmla="*/ 0 h 248"/>
                <a:gd name="T6" fmla="*/ 0 w 196"/>
                <a:gd name="T7" fmla="*/ 248 h 248"/>
                <a:gd name="T8" fmla="*/ 33 w 196"/>
                <a:gd name="T9" fmla="*/ 248 h 248"/>
                <a:gd name="T10" fmla="*/ 33 w 196"/>
                <a:gd name="T11" fmla="*/ 144 h 248"/>
                <a:gd name="T12" fmla="*/ 47 w 196"/>
                <a:gd name="T13" fmla="*/ 133 h 248"/>
                <a:gd name="T14" fmla="*/ 149 w 196"/>
                <a:gd name="T15" fmla="*/ 248 h 248"/>
                <a:gd name="T16" fmla="*/ 196 w 196"/>
                <a:gd name="T17" fmla="*/ 248 h 248"/>
                <a:gd name="T18" fmla="*/ 71 w 196"/>
                <a:gd name="T19" fmla="*/ 111 h 248"/>
                <a:gd name="T20" fmla="*/ 194 w 196"/>
                <a:gd name="T21" fmla="*/ 0 h 248"/>
                <a:gd name="T22" fmla="*/ 149 w 196"/>
                <a:gd name="T23" fmla="*/ 0 h 248"/>
                <a:gd name="T24" fmla="*/ 33 w 196"/>
                <a:gd name="T25" fmla="*/ 107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6" h="248">
                  <a:moveTo>
                    <a:pt x="33" y="107"/>
                  </a:moveTo>
                  <a:lnTo>
                    <a:pt x="33" y="0"/>
                  </a:lnTo>
                  <a:lnTo>
                    <a:pt x="0" y="0"/>
                  </a:lnTo>
                  <a:lnTo>
                    <a:pt x="0" y="248"/>
                  </a:lnTo>
                  <a:lnTo>
                    <a:pt x="33" y="248"/>
                  </a:lnTo>
                  <a:lnTo>
                    <a:pt x="33" y="144"/>
                  </a:lnTo>
                  <a:lnTo>
                    <a:pt x="47" y="133"/>
                  </a:lnTo>
                  <a:lnTo>
                    <a:pt x="149" y="248"/>
                  </a:lnTo>
                  <a:lnTo>
                    <a:pt x="196" y="248"/>
                  </a:lnTo>
                  <a:lnTo>
                    <a:pt x="71" y="111"/>
                  </a:lnTo>
                  <a:lnTo>
                    <a:pt x="194" y="0"/>
                  </a:lnTo>
                  <a:lnTo>
                    <a:pt x="149" y="0"/>
                  </a:lnTo>
                  <a:lnTo>
                    <a:pt x="33"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8"/>
            <p:cNvSpPr>
              <a:spLocks noEditPoints="1"/>
            </p:cNvSpPr>
            <p:nvPr userDrawn="1"/>
          </p:nvSpPr>
          <p:spPr bwMode="auto">
            <a:xfrm>
              <a:off x="1940" y="198"/>
              <a:ext cx="234" cy="258"/>
            </a:xfrm>
            <a:custGeom>
              <a:avLst/>
              <a:gdLst>
                <a:gd name="T0" fmla="*/ 28 w 99"/>
                <a:gd name="T1" fmla="*/ 21 h 109"/>
                <a:gd name="T2" fmla="*/ 40 w 99"/>
                <a:gd name="T3" fmla="*/ 10 h 109"/>
                <a:gd name="T4" fmla="*/ 54 w 99"/>
                <a:gd name="T5" fmla="*/ 22 h 109"/>
                <a:gd name="T6" fmla="*/ 40 w 99"/>
                <a:gd name="T7" fmla="*/ 38 h 109"/>
                <a:gd name="T8" fmla="*/ 38 w 99"/>
                <a:gd name="T9" fmla="*/ 39 h 109"/>
                <a:gd name="T10" fmla="*/ 34 w 99"/>
                <a:gd name="T11" fmla="*/ 34 h 109"/>
                <a:gd name="T12" fmla="*/ 28 w 99"/>
                <a:gd name="T13" fmla="*/ 21 h 109"/>
                <a:gd name="T14" fmla="*/ 79 w 99"/>
                <a:gd name="T15" fmla="*/ 83 h 109"/>
                <a:gd name="T16" fmla="*/ 93 w 99"/>
                <a:gd name="T17" fmla="*/ 69 h 109"/>
                <a:gd name="T18" fmla="*/ 84 w 99"/>
                <a:gd name="T19" fmla="*/ 60 h 109"/>
                <a:gd name="T20" fmla="*/ 59 w 99"/>
                <a:gd name="T21" fmla="*/ 85 h 109"/>
                <a:gd name="T22" fmla="*/ 59 w 99"/>
                <a:gd name="T23" fmla="*/ 85 h 109"/>
                <a:gd name="T24" fmla="*/ 34 w 99"/>
                <a:gd name="T25" fmla="*/ 97 h 109"/>
                <a:gd name="T26" fmla="*/ 13 w 99"/>
                <a:gd name="T27" fmla="*/ 78 h 109"/>
                <a:gd name="T28" fmla="*/ 34 w 99"/>
                <a:gd name="T29" fmla="*/ 56 h 109"/>
                <a:gd name="T30" fmla="*/ 35 w 99"/>
                <a:gd name="T31" fmla="*/ 55 h 109"/>
                <a:gd name="T32" fmla="*/ 53 w 99"/>
                <a:gd name="T33" fmla="*/ 75 h 109"/>
                <a:gd name="T34" fmla="*/ 63 w 99"/>
                <a:gd name="T35" fmla="*/ 66 h 109"/>
                <a:gd name="T36" fmla="*/ 46 w 99"/>
                <a:gd name="T37" fmla="*/ 48 h 109"/>
                <a:gd name="T38" fmla="*/ 67 w 99"/>
                <a:gd name="T39" fmla="*/ 22 h 109"/>
                <a:gd name="T40" fmla="*/ 41 w 99"/>
                <a:gd name="T41" fmla="*/ 0 h 109"/>
                <a:gd name="T42" fmla="*/ 14 w 99"/>
                <a:gd name="T43" fmla="*/ 23 h 109"/>
                <a:gd name="T44" fmla="*/ 27 w 99"/>
                <a:gd name="T45" fmla="*/ 46 h 109"/>
                <a:gd name="T46" fmla="*/ 20 w 99"/>
                <a:gd name="T47" fmla="*/ 50 h 109"/>
                <a:gd name="T48" fmla="*/ 0 w 99"/>
                <a:gd name="T49" fmla="*/ 78 h 109"/>
                <a:gd name="T50" fmla="*/ 35 w 99"/>
                <a:gd name="T51" fmla="*/ 109 h 109"/>
                <a:gd name="T52" fmla="*/ 69 w 99"/>
                <a:gd name="T53" fmla="*/ 92 h 109"/>
                <a:gd name="T54" fmla="*/ 82 w 99"/>
                <a:gd name="T55" fmla="*/ 107 h 109"/>
                <a:gd name="T56" fmla="*/ 99 w 99"/>
                <a:gd name="T57" fmla="*/ 107 h 109"/>
                <a:gd name="T58" fmla="*/ 79 w 99"/>
                <a:gd name="T59" fmla="*/ 8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9" h="109">
                  <a:moveTo>
                    <a:pt x="28" y="21"/>
                  </a:moveTo>
                  <a:cubicBezTo>
                    <a:pt x="28" y="15"/>
                    <a:pt x="33" y="10"/>
                    <a:pt x="40" y="10"/>
                  </a:cubicBezTo>
                  <a:cubicBezTo>
                    <a:pt x="48" y="10"/>
                    <a:pt x="54" y="14"/>
                    <a:pt x="54" y="22"/>
                  </a:cubicBezTo>
                  <a:cubicBezTo>
                    <a:pt x="54" y="29"/>
                    <a:pt x="46" y="33"/>
                    <a:pt x="40" y="38"/>
                  </a:cubicBezTo>
                  <a:cubicBezTo>
                    <a:pt x="38" y="39"/>
                    <a:pt x="38" y="39"/>
                    <a:pt x="38" y="39"/>
                  </a:cubicBezTo>
                  <a:cubicBezTo>
                    <a:pt x="34" y="34"/>
                    <a:pt x="34" y="34"/>
                    <a:pt x="34" y="34"/>
                  </a:cubicBezTo>
                  <a:cubicBezTo>
                    <a:pt x="31" y="30"/>
                    <a:pt x="28" y="27"/>
                    <a:pt x="28" y="21"/>
                  </a:cubicBezTo>
                  <a:moveTo>
                    <a:pt x="79" y="83"/>
                  </a:moveTo>
                  <a:cubicBezTo>
                    <a:pt x="93" y="69"/>
                    <a:pt x="93" y="69"/>
                    <a:pt x="93" y="69"/>
                  </a:cubicBezTo>
                  <a:cubicBezTo>
                    <a:pt x="84" y="60"/>
                    <a:pt x="84" y="60"/>
                    <a:pt x="84" y="60"/>
                  </a:cubicBezTo>
                  <a:cubicBezTo>
                    <a:pt x="59" y="85"/>
                    <a:pt x="59" y="85"/>
                    <a:pt x="59" y="85"/>
                  </a:cubicBezTo>
                  <a:cubicBezTo>
                    <a:pt x="59" y="85"/>
                    <a:pt x="59" y="85"/>
                    <a:pt x="59" y="85"/>
                  </a:cubicBezTo>
                  <a:cubicBezTo>
                    <a:pt x="52" y="91"/>
                    <a:pt x="44" y="97"/>
                    <a:pt x="34" y="97"/>
                  </a:cubicBezTo>
                  <a:cubicBezTo>
                    <a:pt x="23" y="97"/>
                    <a:pt x="13" y="88"/>
                    <a:pt x="13" y="78"/>
                  </a:cubicBezTo>
                  <a:cubicBezTo>
                    <a:pt x="13" y="68"/>
                    <a:pt x="26" y="61"/>
                    <a:pt x="34" y="56"/>
                  </a:cubicBezTo>
                  <a:cubicBezTo>
                    <a:pt x="35" y="55"/>
                    <a:pt x="35" y="55"/>
                    <a:pt x="35" y="55"/>
                  </a:cubicBezTo>
                  <a:cubicBezTo>
                    <a:pt x="53" y="75"/>
                    <a:pt x="53" y="75"/>
                    <a:pt x="53" y="75"/>
                  </a:cubicBezTo>
                  <a:cubicBezTo>
                    <a:pt x="63" y="66"/>
                    <a:pt x="63" y="66"/>
                    <a:pt x="63" y="66"/>
                  </a:cubicBezTo>
                  <a:cubicBezTo>
                    <a:pt x="46" y="48"/>
                    <a:pt x="46" y="48"/>
                    <a:pt x="46" y="48"/>
                  </a:cubicBezTo>
                  <a:cubicBezTo>
                    <a:pt x="56" y="41"/>
                    <a:pt x="67" y="33"/>
                    <a:pt x="67" y="22"/>
                  </a:cubicBezTo>
                  <a:cubicBezTo>
                    <a:pt x="67" y="8"/>
                    <a:pt x="55" y="0"/>
                    <a:pt x="41" y="0"/>
                  </a:cubicBezTo>
                  <a:cubicBezTo>
                    <a:pt x="26" y="0"/>
                    <a:pt x="14" y="8"/>
                    <a:pt x="14" y="23"/>
                  </a:cubicBezTo>
                  <a:cubicBezTo>
                    <a:pt x="14" y="32"/>
                    <a:pt x="20" y="39"/>
                    <a:pt x="27" y="46"/>
                  </a:cubicBezTo>
                  <a:cubicBezTo>
                    <a:pt x="20" y="50"/>
                    <a:pt x="20" y="50"/>
                    <a:pt x="20" y="50"/>
                  </a:cubicBezTo>
                  <a:cubicBezTo>
                    <a:pt x="9" y="58"/>
                    <a:pt x="0" y="65"/>
                    <a:pt x="0" y="78"/>
                  </a:cubicBezTo>
                  <a:cubicBezTo>
                    <a:pt x="0" y="96"/>
                    <a:pt x="16" y="109"/>
                    <a:pt x="35" y="109"/>
                  </a:cubicBezTo>
                  <a:cubicBezTo>
                    <a:pt x="48" y="109"/>
                    <a:pt x="60" y="102"/>
                    <a:pt x="69" y="92"/>
                  </a:cubicBezTo>
                  <a:cubicBezTo>
                    <a:pt x="82" y="107"/>
                    <a:pt x="82" y="107"/>
                    <a:pt x="82" y="107"/>
                  </a:cubicBezTo>
                  <a:cubicBezTo>
                    <a:pt x="99" y="107"/>
                    <a:pt x="99" y="107"/>
                    <a:pt x="99" y="107"/>
                  </a:cubicBezTo>
                  <a:lnTo>
                    <a:pt x="79"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9"/>
            <p:cNvSpPr>
              <a:spLocks/>
            </p:cNvSpPr>
            <p:nvPr userDrawn="1"/>
          </p:nvSpPr>
          <p:spPr bwMode="auto">
            <a:xfrm>
              <a:off x="2219" y="203"/>
              <a:ext cx="115" cy="248"/>
            </a:xfrm>
            <a:custGeom>
              <a:avLst/>
              <a:gdLst>
                <a:gd name="T0" fmla="*/ 33 w 115"/>
                <a:gd name="T1" fmla="*/ 0 h 248"/>
                <a:gd name="T2" fmla="*/ 0 w 115"/>
                <a:gd name="T3" fmla="*/ 0 h 248"/>
                <a:gd name="T4" fmla="*/ 0 w 115"/>
                <a:gd name="T5" fmla="*/ 248 h 248"/>
                <a:gd name="T6" fmla="*/ 115 w 115"/>
                <a:gd name="T7" fmla="*/ 248 h 248"/>
                <a:gd name="T8" fmla="*/ 115 w 115"/>
                <a:gd name="T9" fmla="*/ 220 h 248"/>
                <a:gd name="T10" fmla="*/ 33 w 115"/>
                <a:gd name="T11" fmla="*/ 220 h 248"/>
                <a:gd name="T12" fmla="*/ 33 w 115"/>
                <a:gd name="T13" fmla="*/ 0 h 248"/>
              </a:gdLst>
              <a:ahLst/>
              <a:cxnLst>
                <a:cxn ang="0">
                  <a:pos x="T0" y="T1"/>
                </a:cxn>
                <a:cxn ang="0">
                  <a:pos x="T2" y="T3"/>
                </a:cxn>
                <a:cxn ang="0">
                  <a:pos x="T4" y="T5"/>
                </a:cxn>
                <a:cxn ang="0">
                  <a:pos x="T6" y="T7"/>
                </a:cxn>
                <a:cxn ang="0">
                  <a:pos x="T8" y="T9"/>
                </a:cxn>
                <a:cxn ang="0">
                  <a:pos x="T10" y="T11"/>
                </a:cxn>
                <a:cxn ang="0">
                  <a:pos x="T12" y="T13"/>
                </a:cxn>
              </a:cxnLst>
              <a:rect l="0" t="0" r="r" b="b"/>
              <a:pathLst>
                <a:path w="115" h="248">
                  <a:moveTo>
                    <a:pt x="33" y="0"/>
                  </a:moveTo>
                  <a:lnTo>
                    <a:pt x="0" y="0"/>
                  </a:lnTo>
                  <a:lnTo>
                    <a:pt x="0" y="248"/>
                  </a:lnTo>
                  <a:lnTo>
                    <a:pt x="115" y="248"/>
                  </a:lnTo>
                  <a:lnTo>
                    <a:pt x="115" y="220"/>
                  </a:lnTo>
                  <a:lnTo>
                    <a:pt x="33" y="220"/>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0"/>
            <p:cNvSpPr>
              <a:spLocks/>
            </p:cNvSpPr>
            <p:nvPr userDrawn="1"/>
          </p:nvSpPr>
          <p:spPr bwMode="auto">
            <a:xfrm>
              <a:off x="2441" y="196"/>
              <a:ext cx="264" cy="258"/>
            </a:xfrm>
            <a:custGeom>
              <a:avLst/>
              <a:gdLst>
                <a:gd name="T0" fmla="*/ 67 w 112"/>
                <a:gd name="T1" fmla="*/ 54 h 109"/>
                <a:gd name="T2" fmla="*/ 67 w 112"/>
                <a:gd name="T3" fmla="*/ 66 h 109"/>
                <a:gd name="T4" fmla="*/ 96 w 112"/>
                <a:gd name="T5" fmla="*/ 66 h 109"/>
                <a:gd name="T6" fmla="*/ 59 w 112"/>
                <a:gd name="T7" fmla="*/ 97 h 109"/>
                <a:gd name="T8" fmla="*/ 14 w 112"/>
                <a:gd name="T9" fmla="*/ 55 h 109"/>
                <a:gd name="T10" fmla="*/ 60 w 112"/>
                <a:gd name="T11" fmla="*/ 12 h 109"/>
                <a:gd name="T12" fmla="*/ 96 w 112"/>
                <a:gd name="T13" fmla="*/ 29 h 109"/>
                <a:gd name="T14" fmla="*/ 106 w 112"/>
                <a:gd name="T15" fmla="*/ 21 h 109"/>
                <a:gd name="T16" fmla="*/ 59 w 112"/>
                <a:gd name="T17" fmla="*/ 0 h 109"/>
                <a:gd name="T18" fmla="*/ 0 w 112"/>
                <a:gd name="T19" fmla="*/ 55 h 109"/>
                <a:gd name="T20" fmla="*/ 58 w 112"/>
                <a:gd name="T21" fmla="*/ 109 h 109"/>
                <a:gd name="T22" fmla="*/ 112 w 112"/>
                <a:gd name="T23" fmla="*/ 59 h 109"/>
                <a:gd name="T24" fmla="*/ 112 w 112"/>
                <a:gd name="T25" fmla="*/ 54 h 109"/>
                <a:gd name="T26" fmla="*/ 67 w 112"/>
                <a:gd name="T27" fmla="*/ 5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9">
                  <a:moveTo>
                    <a:pt x="67" y="54"/>
                  </a:moveTo>
                  <a:cubicBezTo>
                    <a:pt x="67" y="66"/>
                    <a:pt x="67" y="66"/>
                    <a:pt x="67" y="66"/>
                  </a:cubicBezTo>
                  <a:cubicBezTo>
                    <a:pt x="96" y="66"/>
                    <a:pt x="96" y="66"/>
                    <a:pt x="96" y="66"/>
                  </a:cubicBezTo>
                  <a:cubicBezTo>
                    <a:pt x="96" y="83"/>
                    <a:pt x="77" y="97"/>
                    <a:pt x="59" y="97"/>
                  </a:cubicBezTo>
                  <a:cubicBezTo>
                    <a:pt x="34" y="97"/>
                    <a:pt x="14" y="77"/>
                    <a:pt x="14" y="55"/>
                  </a:cubicBezTo>
                  <a:cubicBezTo>
                    <a:pt x="14" y="31"/>
                    <a:pt x="34" y="12"/>
                    <a:pt x="60" y="12"/>
                  </a:cubicBezTo>
                  <a:cubicBezTo>
                    <a:pt x="74" y="12"/>
                    <a:pt x="88" y="19"/>
                    <a:pt x="96" y="29"/>
                  </a:cubicBezTo>
                  <a:cubicBezTo>
                    <a:pt x="106" y="21"/>
                    <a:pt x="106" y="21"/>
                    <a:pt x="106" y="21"/>
                  </a:cubicBezTo>
                  <a:cubicBezTo>
                    <a:pt x="95" y="8"/>
                    <a:pt x="77" y="0"/>
                    <a:pt x="59" y="0"/>
                  </a:cubicBezTo>
                  <a:cubicBezTo>
                    <a:pt x="26" y="0"/>
                    <a:pt x="0" y="25"/>
                    <a:pt x="0" y="55"/>
                  </a:cubicBezTo>
                  <a:cubicBezTo>
                    <a:pt x="0" y="84"/>
                    <a:pt x="26" y="109"/>
                    <a:pt x="58" y="109"/>
                  </a:cubicBezTo>
                  <a:cubicBezTo>
                    <a:pt x="90" y="109"/>
                    <a:pt x="112" y="87"/>
                    <a:pt x="112" y="59"/>
                  </a:cubicBezTo>
                  <a:cubicBezTo>
                    <a:pt x="112" y="54"/>
                    <a:pt x="112" y="54"/>
                    <a:pt x="112" y="54"/>
                  </a:cubicBezTo>
                  <a:lnTo>
                    <a:pt x="67"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1"/>
            <p:cNvSpPr>
              <a:spLocks/>
            </p:cNvSpPr>
            <p:nvPr userDrawn="1"/>
          </p:nvSpPr>
          <p:spPr bwMode="auto">
            <a:xfrm>
              <a:off x="2715" y="191"/>
              <a:ext cx="262" cy="258"/>
            </a:xfrm>
            <a:custGeom>
              <a:avLst/>
              <a:gdLst>
                <a:gd name="T0" fmla="*/ 262 w 262"/>
                <a:gd name="T1" fmla="*/ 258 h 258"/>
                <a:gd name="T2" fmla="*/ 127 w 262"/>
                <a:gd name="T3" fmla="*/ 0 h 258"/>
                <a:gd name="T4" fmla="*/ 0 w 262"/>
                <a:gd name="T5" fmla="*/ 258 h 258"/>
                <a:gd name="T6" fmla="*/ 38 w 262"/>
                <a:gd name="T7" fmla="*/ 258 h 258"/>
                <a:gd name="T8" fmla="*/ 132 w 262"/>
                <a:gd name="T9" fmla="*/ 69 h 258"/>
                <a:gd name="T10" fmla="*/ 179 w 262"/>
                <a:gd name="T11" fmla="*/ 168 h 258"/>
                <a:gd name="T12" fmla="*/ 113 w 262"/>
                <a:gd name="T13" fmla="*/ 168 h 258"/>
                <a:gd name="T14" fmla="*/ 101 w 262"/>
                <a:gd name="T15" fmla="*/ 197 h 258"/>
                <a:gd name="T16" fmla="*/ 193 w 262"/>
                <a:gd name="T17" fmla="*/ 197 h 258"/>
                <a:gd name="T18" fmla="*/ 224 w 262"/>
                <a:gd name="T19" fmla="*/ 258 h 258"/>
                <a:gd name="T20" fmla="*/ 262 w 262"/>
                <a:gd name="T21" fmla="*/ 25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258">
                  <a:moveTo>
                    <a:pt x="262" y="258"/>
                  </a:moveTo>
                  <a:lnTo>
                    <a:pt x="127" y="0"/>
                  </a:lnTo>
                  <a:lnTo>
                    <a:pt x="0" y="258"/>
                  </a:lnTo>
                  <a:lnTo>
                    <a:pt x="38" y="258"/>
                  </a:lnTo>
                  <a:lnTo>
                    <a:pt x="132" y="69"/>
                  </a:lnTo>
                  <a:lnTo>
                    <a:pt x="179" y="168"/>
                  </a:lnTo>
                  <a:lnTo>
                    <a:pt x="113" y="168"/>
                  </a:lnTo>
                  <a:lnTo>
                    <a:pt x="101" y="197"/>
                  </a:lnTo>
                  <a:lnTo>
                    <a:pt x="193" y="197"/>
                  </a:lnTo>
                  <a:lnTo>
                    <a:pt x="224" y="258"/>
                  </a:lnTo>
                  <a:lnTo>
                    <a:pt x="262" y="2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2"/>
            <p:cNvSpPr>
              <a:spLocks/>
            </p:cNvSpPr>
            <p:nvPr userDrawn="1"/>
          </p:nvSpPr>
          <p:spPr bwMode="auto">
            <a:xfrm>
              <a:off x="2960" y="203"/>
              <a:ext cx="163" cy="246"/>
            </a:xfrm>
            <a:custGeom>
              <a:avLst/>
              <a:gdLst>
                <a:gd name="T0" fmla="*/ 100 w 163"/>
                <a:gd name="T1" fmla="*/ 29 h 246"/>
                <a:gd name="T2" fmla="*/ 163 w 163"/>
                <a:gd name="T3" fmla="*/ 29 h 246"/>
                <a:gd name="T4" fmla="*/ 163 w 163"/>
                <a:gd name="T5" fmla="*/ 0 h 246"/>
                <a:gd name="T6" fmla="*/ 0 w 163"/>
                <a:gd name="T7" fmla="*/ 0 h 246"/>
                <a:gd name="T8" fmla="*/ 0 w 163"/>
                <a:gd name="T9" fmla="*/ 29 h 246"/>
                <a:gd name="T10" fmla="*/ 64 w 163"/>
                <a:gd name="T11" fmla="*/ 29 h 246"/>
                <a:gd name="T12" fmla="*/ 64 w 163"/>
                <a:gd name="T13" fmla="*/ 246 h 246"/>
                <a:gd name="T14" fmla="*/ 100 w 163"/>
                <a:gd name="T15" fmla="*/ 246 h 246"/>
                <a:gd name="T16" fmla="*/ 100 w 163"/>
                <a:gd name="T17" fmla="*/ 2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246">
                  <a:moveTo>
                    <a:pt x="100" y="29"/>
                  </a:moveTo>
                  <a:lnTo>
                    <a:pt x="163" y="29"/>
                  </a:lnTo>
                  <a:lnTo>
                    <a:pt x="163" y="0"/>
                  </a:lnTo>
                  <a:lnTo>
                    <a:pt x="0" y="0"/>
                  </a:lnTo>
                  <a:lnTo>
                    <a:pt x="0" y="29"/>
                  </a:lnTo>
                  <a:lnTo>
                    <a:pt x="64" y="29"/>
                  </a:lnTo>
                  <a:lnTo>
                    <a:pt x="64" y="246"/>
                  </a:lnTo>
                  <a:lnTo>
                    <a:pt x="100" y="246"/>
                  </a:lnTo>
                  <a:lnTo>
                    <a:pt x="10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3"/>
            <p:cNvSpPr>
              <a:spLocks/>
            </p:cNvSpPr>
            <p:nvPr userDrawn="1"/>
          </p:nvSpPr>
          <p:spPr bwMode="auto">
            <a:xfrm>
              <a:off x="3171" y="203"/>
              <a:ext cx="144" cy="246"/>
            </a:xfrm>
            <a:custGeom>
              <a:avLst/>
              <a:gdLst>
                <a:gd name="T0" fmla="*/ 0 w 144"/>
                <a:gd name="T1" fmla="*/ 246 h 246"/>
                <a:gd name="T2" fmla="*/ 144 w 144"/>
                <a:gd name="T3" fmla="*/ 246 h 246"/>
                <a:gd name="T4" fmla="*/ 144 w 144"/>
                <a:gd name="T5" fmla="*/ 218 h 246"/>
                <a:gd name="T6" fmla="*/ 33 w 144"/>
                <a:gd name="T7" fmla="*/ 218 h 246"/>
                <a:gd name="T8" fmla="*/ 33 w 144"/>
                <a:gd name="T9" fmla="*/ 137 h 246"/>
                <a:gd name="T10" fmla="*/ 141 w 144"/>
                <a:gd name="T11" fmla="*/ 137 h 246"/>
                <a:gd name="T12" fmla="*/ 141 w 144"/>
                <a:gd name="T13" fmla="*/ 111 h 246"/>
                <a:gd name="T14" fmla="*/ 33 w 144"/>
                <a:gd name="T15" fmla="*/ 111 h 246"/>
                <a:gd name="T16" fmla="*/ 33 w 144"/>
                <a:gd name="T17" fmla="*/ 29 h 246"/>
                <a:gd name="T18" fmla="*/ 144 w 144"/>
                <a:gd name="T19" fmla="*/ 29 h 246"/>
                <a:gd name="T20" fmla="*/ 144 w 144"/>
                <a:gd name="T21" fmla="*/ 0 h 246"/>
                <a:gd name="T22" fmla="*/ 0 w 144"/>
                <a:gd name="T23" fmla="*/ 0 h 246"/>
                <a:gd name="T24" fmla="*/ 0 w 144"/>
                <a:gd name="T25"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246">
                  <a:moveTo>
                    <a:pt x="0" y="246"/>
                  </a:moveTo>
                  <a:lnTo>
                    <a:pt x="144" y="246"/>
                  </a:lnTo>
                  <a:lnTo>
                    <a:pt x="144" y="218"/>
                  </a:lnTo>
                  <a:lnTo>
                    <a:pt x="33" y="218"/>
                  </a:lnTo>
                  <a:lnTo>
                    <a:pt x="33" y="137"/>
                  </a:lnTo>
                  <a:lnTo>
                    <a:pt x="141" y="137"/>
                  </a:lnTo>
                  <a:lnTo>
                    <a:pt x="141" y="111"/>
                  </a:lnTo>
                  <a:lnTo>
                    <a:pt x="33" y="111"/>
                  </a:lnTo>
                  <a:lnTo>
                    <a:pt x="33" y="29"/>
                  </a:lnTo>
                  <a:lnTo>
                    <a:pt x="144" y="29"/>
                  </a:lnTo>
                  <a:lnTo>
                    <a:pt x="144" y="0"/>
                  </a:lnTo>
                  <a:lnTo>
                    <a:pt x="0" y="0"/>
                  </a:lnTo>
                  <a:lnTo>
                    <a:pt x="0"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4"/>
            <p:cNvSpPr>
              <a:spLocks/>
            </p:cNvSpPr>
            <p:nvPr userDrawn="1"/>
          </p:nvSpPr>
          <p:spPr bwMode="auto">
            <a:xfrm>
              <a:off x="3360" y="196"/>
              <a:ext cx="170" cy="258"/>
            </a:xfrm>
            <a:custGeom>
              <a:avLst/>
              <a:gdLst>
                <a:gd name="T0" fmla="*/ 68 w 72"/>
                <a:gd name="T1" fmla="*/ 16 h 109"/>
                <a:gd name="T2" fmla="*/ 39 w 72"/>
                <a:gd name="T3" fmla="*/ 0 h 109"/>
                <a:gd name="T4" fmla="*/ 5 w 72"/>
                <a:gd name="T5" fmla="*/ 27 h 109"/>
                <a:gd name="T6" fmla="*/ 30 w 72"/>
                <a:gd name="T7" fmla="*/ 54 h 109"/>
                <a:gd name="T8" fmla="*/ 38 w 72"/>
                <a:gd name="T9" fmla="*/ 57 h 109"/>
                <a:gd name="T10" fmla="*/ 58 w 72"/>
                <a:gd name="T11" fmla="*/ 77 h 109"/>
                <a:gd name="T12" fmla="*/ 36 w 72"/>
                <a:gd name="T13" fmla="*/ 97 h 109"/>
                <a:gd name="T14" fmla="*/ 14 w 72"/>
                <a:gd name="T15" fmla="*/ 77 h 109"/>
                <a:gd name="T16" fmla="*/ 0 w 72"/>
                <a:gd name="T17" fmla="*/ 80 h 109"/>
                <a:gd name="T18" fmla="*/ 35 w 72"/>
                <a:gd name="T19" fmla="*/ 109 h 109"/>
                <a:gd name="T20" fmla="*/ 72 w 72"/>
                <a:gd name="T21" fmla="*/ 77 h 109"/>
                <a:gd name="T22" fmla="*/ 43 w 72"/>
                <a:gd name="T23" fmla="*/ 45 h 109"/>
                <a:gd name="T24" fmla="*/ 35 w 72"/>
                <a:gd name="T25" fmla="*/ 42 h 109"/>
                <a:gd name="T26" fmla="*/ 19 w 72"/>
                <a:gd name="T27" fmla="*/ 27 h 109"/>
                <a:gd name="T28" fmla="*/ 38 w 72"/>
                <a:gd name="T29" fmla="*/ 13 h 109"/>
                <a:gd name="T30" fmla="*/ 57 w 72"/>
                <a:gd name="T31" fmla="*/ 22 h 109"/>
                <a:gd name="T32" fmla="*/ 68 w 72"/>
                <a:gd name="T33"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9">
                  <a:moveTo>
                    <a:pt x="68" y="16"/>
                  </a:moveTo>
                  <a:cubicBezTo>
                    <a:pt x="62" y="6"/>
                    <a:pt x="51" y="0"/>
                    <a:pt x="39" y="0"/>
                  </a:cubicBezTo>
                  <a:cubicBezTo>
                    <a:pt x="21" y="0"/>
                    <a:pt x="5" y="11"/>
                    <a:pt x="5" y="27"/>
                  </a:cubicBezTo>
                  <a:cubicBezTo>
                    <a:pt x="5" y="42"/>
                    <a:pt x="17" y="49"/>
                    <a:pt x="30" y="54"/>
                  </a:cubicBezTo>
                  <a:cubicBezTo>
                    <a:pt x="38" y="57"/>
                    <a:pt x="38" y="57"/>
                    <a:pt x="38" y="57"/>
                  </a:cubicBezTo>
                  <a:cubicBezTo>
                    <a:pt x="48" y="61"/>
                    <a:pt x="58" y="66"/>
                    <a:pt x="58" y="77"/>
                  </a:cubicBezTo>
                  <a:cubicBezTo>
                    <a:pt x="58" y="88"/>
                    <a:pt x="49" y="97"/>
                    <a:pt x="36" y="97"/>
                  </a:cubicBezTo>
                  <a:cubicBezTo>
                    <a:pt x="24" y="97"/>
                    <a:pt x="14" y="89"/>
                    <a:pt x="14" y="77"/>
                  </a:cubicBezTo>
                  <a:cubicBezTo>
                    <a:pt x="0" y="80"/>
                    <a:pt x="0" y="80"/>
                    <a:pt x="0" y="80"/>
                  </a:cubicBezTo>
                  <a:cubicBezTo>
                    <a:pt x="2" y="97"/>
                    <a:pt x="17" y="109"/>
                    <a:pt x="35" y="109"/>
                  </a:cubicBezTo>
                  <a:cubicBezTo>
                    <a:pt x="56" y="109"/>
                    <a:pt x="72" y="96"/>
                    <a:pt x="72" y="77"/>
                  </a:cubicBezTo>
                  <a:cubicBezTo>
                    <a:pt x="72" y="59"/>
                    <a:pt x="60" y="51"/>
                    <a:pt x="43" y="45"/>
                  </a:cubicBezTo>
                  <a:cubicBezTo>
                    <a:pt x="35" y="42"/>
                    <a:pt x="35" y="42"/>
                    <a:pt x="35" y="42"/>
                  </a:cubicBezTo>
                  <a:cubicBezTo>
                    <a:pt x="28" y="40"/>
                    <a:pt x="19" y="36"/>
                    <a:pt x="19" y="27"/>
                  </a:cubicBezTo>
                  <a:cubicBezTo>
                    <a:pt x="19" y="18"/>
                    <a:pt x="29" y="13"/>
                    <a:pt x="38" y="13"/>
                  </a:cubicBezTo>
                  <a:cubicBezTo>
                    <a:pt x="47" y="13"/>
                    <a:pt x="53" y="16"/>
                    <a:pt x="57" y="22"/>
                  </a:cubicBezTo>
                  <a:lnTo>
                    <a:pt x="68"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6" r:id="rId3"/>
    <p:sldLayoutId id="2147483747" r:id="rId4"/>
    <p:sldLayoutId id="2147483748" r:id="rId5"/>
    <p:sldLayoutId id="2147483749" r:id="rId6"/>
    <p:sldLayoutId id="2147483750" r:id="rId7"/>
    <p:sldLayoutId id="2147483751" r:id="rId8"/>
    <p:sldLayoutId id="2147483743" r:id="rId9"/>
    <p:sldLayoutId id="2147483744" r:id="rId10"/>
    <p:sldLayoutId id="2147483745" r:id="rId11"/>
  </p:sldLayoutIdLst>
  <p:timing>
    <p:tnLst>
      <p:par>
        <p:cTn id="1" dur="indefinite" restart="never" nodeType="tmRoot"/>
      </p:par>
    </p:tnLst>
  </p:timing>
  <p:hf hdr="0" dt="0"/>
  <p:txStyles>
    <p:titleStyle>
      <a:lvl1pPr algn="l" rtl="0" eaLnBrk="1" fontAlgn="base" hangingPunct="1">
        <a:spcBef>
          <a:spcPct val="0"/>
        </a:spcBef>
        <a:spcAft>
          <a:spcPct val="0"/>
        </a:spcAft>
        <a:defRPr sz="3000" b="1" kern="1200">
          <a:solidFill>
            <a:srgbClr val="0094B3"/>
          </a:solidFill>
          <a:latin typeface="Arial" pitchFamily="34" charset="0"/>
          <a:ea typeface="+mj-ea"/>
          <a:cs typeface="Arial" pitchFamily="34" charset="0"/>
        </a:defRPr>
      </a:lvl1pPr>
      <a:lvl2pPr algn="l" rtl="0" eaLnBrk="1" fontAlgn="base" hangingPunct="1">
        <a:spcBef>
          <a:spcPct val="0"/>
        </a:spcBef>
        <a:spcAft>
          <a:spcPct val="0"/>
        </a:spcAft>
        <a:defRPr sz="2800" b="1">
          <a:solidFill>
            <a:srgbClr val="0094B3"/>
          </a:solidFill>
          <a:latin typeface="Arial" charset="0"/>
          <a:cs typeface="Arial" charset="0"/>
        </a:defRPr>
      </a:lvl2pPr>
      <a:lvl3pPr algn="l" rtl="0" eaLnBrk="1" fontAlgn="base" hangingPunct="1">
        <a:spcBef>
          <a:spcPct val="0"/>
        </a:spcBef>
        <a:spcAft>
          <a:spcPct val="0"/>
        </a:spcAft>
        <a:defRPr sz="2800" b="1">
          <a:solidFill>
            <a:srgbClr val="0094B3"/>
          </a:solidFill>
          <a:latin typeface="Arial" charset="0"/>
          <a:cs typeface="Arial" charset="0"/>
        </a:defRPr>
      </a:lvl3pPr>
      <a:lvl4pPr algn="l" rtl="0" eaLnBrk="1" fontAlgn="base" hangingPunct="1">
        <a:spcBef>
          <a:spcPct val="0"/>
        </a:spcBef>
        <a:spcAft>
          <a:spcPct val="0"/>
        </a:spcAft>
        <a:defRPr sz="2800" b="1">
          <a:solidFill>
            <a:srgbClr val="0094B3"/>
          </a:solidFill>
          <a:latin typeface="Arial" charset="0"/>
          <a:cs typeface="Arial" charset="0"/>
        </a:defRPr>
      </a:lvl4pPr>
      <a:lvl5pPr algn="l" rtl="0" eaLnBrk="1" fontAlgn="base" hangingPunct="1">
        <a:spcBef>
          <a:spcPct val="0"/>
        </a:spcBef>
        <a:spcAft>
          <a:spcPct val="0"/>
        </a:spcAft>
        <a:defRPr sz="2800" b="1">
          <a:solidFill>
            <a:srgbClr val="0094B3"/>
          </a:solidFill>
          <a:latin typeface="Arial" charset="0"/>
          <a:cs typeface="Arial" charset="0"/>
        </a:defRPr>
      </a:lvl5pPr>
      <a:lvl6pPr marL="457200" algn="l" rtl="0" eaLnBrk="1" fontAlgn="base" hangingPunct="1">
        <a:spcBef>
          <a:spcPct val="0"/>
        </a:spcBef>
        <a:spcAft>
          <a:spcPct val="0"/>
        </a:spcAft>
        <a:defRPr sz="4400">
          <a:solidFill>
            <a:srgbClr val="0094B3"/>
          </a:solidFill>
          <a:latin typeface="Arial" charset="0"/>
          <a:cs typeface="Arial" charset="0"/>
        </a:defRPr>
      </a:lvl6pPr>
      <a:lvl7pPr marL="914400" algn="l" rtl="0" eaLnBrk="1" fontAlgn="base" hangingPunct="1">
        <a:spcBef>
          <a:spcPct val="0"/>
        </a:spcBef>
        <a:spcAft>
          <a:spcPct val="0"/>
        </a:spcAft>
        <a:defRPr sz="4400">
          <a:solidFill>
            <a:srgbClr val="0094B3"/>
          </a:solidFill>
          <a:latin typeface="Arial" charset="0"/>
          <a:cs typeface="Arial" charset="0"/>
        </a:defRPr>
      </a:lvl7pPr>
      <a:lvl8pPr marL="1371600" algn="l" rtl="0" eaLnBrk="1" fontAlgn="base" hangingPunct="1">
        <a:spcBef>
          <a:spcPct val="0"/>
        </a:spcBef>
        <a:spcAft>
          <a:spcPct val="0"/>
        </a:spcAft>
        <a:defRPr sz="4400">
          <a:solidFill>
            <a:srgbClr val="0094B3"/>
          </a:solidFill>
          <a:latin typeface="Arial" charset="0"/>
          <a:cs typeface="Arial" charset="0"/>
        </a:defRPr>
      </a:lvl8pPr>
      <a:lvl9pPr marL="1828800" algn="l" rtl="0" eaLnBrk="1" fontAlgn="base" hangingPunct="1">
        <a:spcBef>
          <a:spcPct val="0"/>
        </a:spcBef>
        <a:spcAft>
          <a:spcPct val="0"/>
        </a:spcAft>
        <a:defRPr sz="4400">
          <a:solidFill>
            <a:srgbClr val="0094B3"/>
          </a:solidFill>
          <a:latin typeface="Arial" charset="0"/>
          <a:cs typeface="Arial" charset="0"/>
        </a:defRPr>
      </a:lvl9pPr>
    </p:titleStyle>
    <p:bodyStyle>
      <a:lvl1pPr marL="342900" indent="-342900" algn="l" rtl="0" eaLnBrk="1" fontAlgn="base" hangingPunct="1">
        <a:spcBef>
          <a:spcPct val="20000"/>
        </a:spcBef>
        <a:spcAft>
          <a:spcPct val="0"/>
        </a:spcAft>
        <a:buFont typeface="Wingdings" pitchFamily="2" charset="2"/>
        <a:buChar char="§"/>
        <a:defRPr sz="2800" kern="1200">
          <a:solidFill>
            <a:srgbClr val="51626F"/>
          </a:solidFill>
          <a:latin typeface="Arial" pitchFamily="34" charset="0"/>
          <a:ea typeface="+mn-ea"/>
          <a:cs typeface="Arial" pitchFamily="34" charset="0"/>
        </a:defRPr>
      </a:lvl1pPr>
      <a:lvl2pPr marL="742950" indent="-285750" algn="l" rtl="0" eaLnBrk="1" fontAlgn="base" hangingPunct="1">
        <a:spcBef>
          <a:spcPct val="20000"/>
        </a:spcBef>
        <a:spcAft>
          <a:spcPct val="0"/>
        </a:spcAft>
        <a:buClr>
          <a:srgbClr val="0094B3"/>
        </a:buClr>
        <a:buFont typeface="Wingdings" pitchFamily="2" charset="2"/>
        <a:buChar char="§"/>
        <a:defRPr sz="2400" kern="1200">
          <a:solidFill>
            <a:srgbClr val="51626F"/>
          </a:solidFill>
          <a:latin typeface="Arial" pitchFamily="34" charset="0"/>
          <a:ea typeface="+mn-ea"/>
          <a:cs typeface="Arial" pitchFamily="34" charset="0"/>
        </a:defRPr>
      </a:lvl2pPr>
      <a:lvl3pPr marL="1143000" indent="-228600" algn="l" rtl="0" eaLnBrk="1" fontAlgn="base" hangingPunct="1">
        <a:spcBef>
          <a:spcPct val="20000"/>
        </a:spcBef>
        <a:spcAft>
          <a:spcPct val="0"/>
        </a:spcAft>
        <a:buClr>
          <a:srgbClr val="E66E32"/>
        </a:buClr>
        <a:buFont typeface="Wingdings" pitchFamily="2" charset="2"/>
        <a:buChar char="§"/>
        <a:defRPr sz="2000" kern="1200">
          <a:solidFill>
            <a:srgbClr val="51626F"/>
          </a:solidFill>
          <a:latin typeface="Arial" pitchFamily="34" charset="0"/>
          <a:ea typeface="+mn-ea"/>
          <a:cs typeface="Arial" pitchFamily="34" charset="0"/>
        </a:defRPr>
      </a:lvl3pPr>
      <a:lvl4pPr marL="1485900" indent="-228600" algn="l" rtl="0" eaLnBrk="1" fontAlgn="base" hangingPunct="1">
        <a:spcBef>
          <a:spcPct val="20000"/>
        </a:spcBef>
        <a:spcAft>
          <a:spcPct val="0"/>
        </a:spcAft>
        <a:buClr>
          <a:srgbClr val="51626F"/>
        </a:buClr>
        <a:buFont typeface="Wingdings" pitchFamily="2" charset="2"/>
        <a:buChar char="§"/>
        <a:defRPr sz="1800" kern="1200">
          <a:solidFill>
            <a:srgbClr val="51626F"/>
          </a:solidFill>
          <a:latin typeface="Arial" pitchFamily="34" charset="0"/>
          <a:ea typeface="+mn-ea"/>
          <a:cs typeface="Arial" pitchFamily="34" charset="0"/>
        </a:defRPr>
      </a:lvl4pPr>
      <a:lvl5pPr marL="1831975" indent="-228600" algn="l" rtl="0" eaLnBrk="1" fontAlgn="base" hangingPunct="1">
        <a:spcBef>
          <a:spcPct val="20000"/>
        </a:spcBef>
        <a:spcAft>
          <a:spcPct val="0"/>
        </a:spcAft>
        <a:buClr>
          <a:schemeClr val="bg2"/>
        </a:buClr>
        <a:buFont typeface="Wingdings" pitchFamily="2" charset="2"/>
        <a:buChar char="§"/>
        <a:defRPr sz="1800" kern="1200">
          <a:solidFill>
            <a:schemeClr val="bg2"/>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nvPr>
        </p:nvGraphicFramePr>
        <p:xfrm>
          <a:off x="457200" y="3004904"/>
          <a:ext cx="8001000" cy="3472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451104" y="725705"/>
            <a:ext cx="8229600" cy="1467213"/>
          </a:xfrm>
        </p:spPr>
        <p:txBody>
          <a:bodyPr/>
          <a:lstStyle/>
          <a:p>
            <a:r>
              <a:rPr lang="en-US" dirty="0"/>
              <a:t>Welcome TO </a:t>
            </a:r>
            <a:r>
              <a:rPr lang="en-US" dirty="0" smtClean="0"/>
              <a:t>our webinar: </a:t>
            </a:r>
            <a:br>
              <a:rPr lang="en-US" dirty="0" smtClean="0"/>
            </a:br>
            <a:r>
              <a:rPr lang="en-US" dirty="0"/>
              <a:t>What You Need to Know About the SEC’s Fund of Funds Rule Adoption</a:t>
            </a:r>
            <a:endParaRPr lang="en-US" dirty="0"/>
          </a:p>
        </p:txBody>
      </p:sp>
      <p:sp>
        <p:nvSpPr>
          <p:cNvPr id="3" name="Content Placeholder 2"/>
          <p:cNvSpPr>
            <a:spLocks noGrp="1"/>
          </p:cNvSpPr>
          <p:nvPr>
            <p:ph idx="1"/>
          </p:nvPr>
        </p:nvSpPr>
        <p:spPr>
          <a:xfrm>
            <a:off x="410427" y="2430979"/>
            <a:ext cx="8229600" cy="1020763"/>
          </a:xfrm>
        </p:spPr>
        <p:txBody>
          <a:bodyPr/>
          <a:lstStyle/>
          <a:p>
            <a:pPr marL="0" indent="0">
              <a:buNone/>
            </a:pPr>
            <a:r>
              <a:rPr lang="en-US" sz="3200" i="1" cap="all" dirty="0"/>
              <a:t>This program will begin shortly…</a:t>
            </a:r>
          </a:p>
        </p:txBody>
      </p:sp>
      <p:sp>
        <p:nvSpPr>
          <p:cNvPr id="4" name="Footer Placeholder 3"/>
          <p:cNvSpPr>
            <a:spLocks noGrp="1"/>
          </p:cNvSpPr>
          <p:nvPr>
            <p:ph type="ftr" sz="quarter" idx="10"/>
          </p:nvPr>
        </p:nvSpPr>
        <p:spPr/>
        <p:txBody>
          <a:bodyPr/>
          <a:lstStyle/>
          <a:p>
            <a:pPr>
              <a:defRPr/>
            </a:pPr>
            <a:r>
              <a:rPr lang="en-US" smtClean="0"/>
              <a:t>klgates.com</a:t>
            </a:r>
            <a:endParaRPr lang="en-US"/>
          </a:p>
        </p:txBody>
      </p:sp>
      <p:sp>
        <p:nvSpPr>
          <p:cNvPr id="5" name="Slide Number Placeholder 4"/>
          <p:cNvSpPr>
            <a:spLocks noGrp="1"/>
          </p:cNvSpPr>
          <p:nvPr>
            <p:ph type="sldNum" sz="quarter" idx="11"/>
          </p:nvPr>
        </p:nvSpPr>
        <p:spPr/>
        <p:txBody>
          <a:bodyPr/>
          <a:lstStyle/>
          <a:p>
            <a:pPr>
              <a:defRPr/>
            </a:pPr>
            <a:fld id="{C9489E26-CC76-44C1-88B5-9333B76C506F}" type="slidenum">
              <a:rPr lang="en-US" smtClean="0"/>
              <a:pPr>
                <a:defRPr/>
              </a:pPr>
              <a:t>1</a:t>
            </a:fld>
            <a:endParaRPr lang="en-US"/>
          </a:p>
        </p:txBody>
      </p:sp>
      <p:sp>
        <p:nvSpPr>
          <p:cNvPr id="8" name="Rounded Rectangle 7">
            <a:extLst/>
          </p:cNvPr>
          <p:cNvSpPr/>
          <p:nvPr/>
        </p:nvSpPr>
        <p:spPr>
          <a:xfrm>
            <a:off x="4120076" y="3352800"/>
            <a:ext cx="675247" cy="654562"/>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w="25400" cap="flat" cmpd="sng" algn="ctr">
            <a:noFill/>
            <a:prstDash val="solid"/>
          </a:ln>
          <a:effectLst/>
        </p:spPr>
        <p:txBody>
          <a:bodyPr lIns="91430" tIns="45715" rIns="91430" bIns="45715" anchor="ctr"/>
          <a:lstStyle/>
          <a:p>
            <a:pPr algn="ctr" fontAlgn="auto">
              <a:spcBef>
                <a:spcPts val="0"/>
              </a:spcBef>
              <a:spcAft>
                <a:spcPts val="0"/>
              </a:spcAft>
              <a:defRPr/>
            </a:pPr>
            <a:endParaRPr lang="en-AU" altLang="ko-KR" b="1" kern="0" dirty="0">
              <a:ln w="12700">
                <a:solidFill>
                  <a:srgbClr val="0094B3">
                    <a:satMod val="155000"/>
                  </a:srgbClr>
                </a:solidFill>
                <a:prstDash val="solid"/>
              </a:ln>
              <a:solidFill>
                <a:srgbClr val="23526E">
                  <a:tint val="85000"/>
                  <a:satMod val="155000"/>
                </a:srgbClr>
              </a:solidFill>
              <a:effectLst>
                <a:outerShdw blurRad="41275" dist="20320" dir="1800000" algn="tl" rotWithShape="0">
                  <a:srgbClr val="000000">
                    <a:alpha val="40000"/>
                  </a:srgbClr>
                </a:outerShdw>
              </a:effectLst>
              <a:latin typeface="Arial"/>
              <a:cs typeface="+mn-cs"/>
            </a:endParaRPr>
          </a:p>
        </p:txBody>
      </p:sp>
      <p:sp>
        <p:nvSpPr>
          <p:cNvPr id="10" name="Rectangle 36">
            <a:extLst/>
          </p:cNvPr>
          <p:cNvSpPr/>
          <p:nvPr/>
        </p:nvSpPr>
        <p:spPr>
          <a:xfrm>
            <a:off x="6720262" y="3405610"/>
            <a:ext cx="594938" cy="666759"/>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w="25400" cap="flat" cmpd="sng" algn="ctr">
            <a:noFill/>
            <a:prstDash val="solid"/>
          </a:ln>
          <a:effectLst/>
        </p:spPr>
        <p:txBody>
          <a:bodyPr lIns="91430" tIns="45715" rIns="91430" bIns="45715" anchor="ctr"/>
          <a:lstStyle/>
          <a:p>
            <a:pPr algn="ctr" fontAlgn="auto">
              <a:spcBef>
                <a:spcPts val="0"/>
              </a:spcBef>
              <a:spcAft>
                <a:spcPts val="0"/>
              </a:spcAft>
              <a:defRPr/>
            </a:pPr>
            <a:endParaRPr lang="en-AU" altLang="ko-KR" kern="0" dirty="0">
              <a:solidFill>
                <a:srgbClr val="FFFFFF"/>
              </a:solidFill>
              <a:latin typeface="Arial"/>
              <a:cs typeface="+mn-cs"/>
            </a:endParaRPr>
          </a:p>
        </p:txBody>
      </p:sp>
      <p:sp>
        <p:nvSpPr>
          <p:cNvPr id="12" name="Chord 15">
            <a:extLst/>
          </p:cNvPr>
          <p:cNvSpPr/>
          <p:nvPr/>
        </p:nvSpPr>
        <p:spPr>
          <a:xfrm>
            <a:off x="1600201" y="3437487"/>
            <a:ext cx="497764" cy="601113"/>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w="25400" cap="flat" cmpd="sng" algn="ctr">
            <a:noFill/>
            <a:prstDash val="solid"/>
          </a:ln>
          <a:effectLst/>
        </p:spPr>
        <p:txBody>
          <a:bodyPr lIns="91430" tIns="45715" rIns="91430" bIns="45715" anchor="ctr"/>
          <a:lstStyle/>
          <a:p>
            <a:pPr algn="ctr" fontAlgn="auto">
              <a:spcBef>
                <a:spcPts val="0"/>
              </a:spcBef>
              <a:spcAft>
                <a:spcPts val="0"/>
              </a:spcAft>
              <a:defRPr/>
            </a:pPr>
            <a:endParaRPr lang="en-AU" altLang="ko-KR" b="1" kern="0" dirty="0">
              <a:ln w="12700">
                <a:solidFill>
                  <a:srgbClr val="0094B3">
                    <a:satMod val="155000"/>
                  </a:srgbClr>
                </a:solidFill>
                <a:prstDash val="solid"/>
              </a:ln>
              <a:solidFill>
                <a:srgbClr val="23526E">
                  <a:tint val="85000"/>
                  <a:satMod val="155000"/>
                </a:srgbClr>
              </a:solidFill>
              <a:effectLst>
                <a:outerShdw blurRad="41275" dist="20320" dir="1800000" algn="tl" rotWithShape="0">
                  <a:srgbClr val="000000">
                    <a:alpha val="40000"/>
                  </a:srgbClr>
                </a:outerShdw>
              </a:effectLst>
              <a:latin typeface="Arial"/>
              <a:cs typeface="+mn-cs"/>
            </a:endParaRPr>
          </a:p>
        </p:txBody>
      </p:sp>
    </p:spTree>
    <p:extLst>
      <p:ext uri="{BB962C8B-B14F-4D97-AF65-F5344CB8AC3E}">
        <p14:creationId xmlns:p14="http://schemas.microsoft.com/office/powerpoint/2010/main" val="4033820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12</a:t>
            </a:r>
            <a:r>
              <a:rPr lang="en-US" cap="none" dirty="0" smtClean="0"/>
              <a:t>d</a:t>
            </a:r>
            <a:r>
              <a:rPr lang="en-US" dirty="0" smtClean="0"/>
              <a:t>1-4: Control &amp; Voting Conditions</a:t>
            </a:r>
            <a:br>
              <a:rPr lang="en-US" dirty="0" smtClean="0"/>
            </a:br>
            <a:endParaRPr lang="en-US" dirty="0"/>
          </a:p>
        </p:txBody>
      </p:sp>
      <p:sp>
        <p:nvSpPr>
          <p:cNvPr id="3" name="Content Placeholder 2"/>
          <p:cNvSpPr>
            <a:spLocks noGrp="1"/>
          </p:cNvSpPr>
          <p:nvPr>
            <p:ph idx="1"/>
          </p:nvPr>
        </p:nvSpPr>
        <p:spPr/>
        <p:txBody>
          <a:bodyPr/>
          <a:lstStyle/>
          <a:p>
            <a:r>
              <a:rPr lang="en-US" b="1" u="sng" dirty="0" smtClean="0"/>
              <a:t>Control Limits</a:t>
            </a:r>
          </a:p>
          <a:p>
            <a:pPr lvl="1"/>
            <a:r>
              <a:rPr lang="en-US" dirty="0" smtClean="0"/>
              <a:t>Acquiring fund and its advisory group prohibited from controlling an acquired fund</a:t>
            </a:r>
          </a:p>
          <a:p>
            <a:pPr lvl="2"/>
            <a:r>
              <a:rPr lang="en-US" dirty="0" smtClean="0"/>
              <a:t>1940 Act definition of control</a:t>
            </a:r>
          </a:p>
          <a:p>
            <a:pPr lvl="2"/>
            <a:r>
              <a:rPr lang="en-US" dirty="0" smtClean="0"/>
              <a:t>Rebuttable presumption of control</a:t>
            </a:r>
          </a:p>
          <a:p>
            <a:pPr lvl="2"/>
            <a:r>
              <a:rPr lang="en-US" dirty="0" smtClean="0"/>
              <a:t>Aggregate with “advisory group”</a:t>
            </a:r>
          </a:p>
        </p:txBody>
      </p:sp>
      <p:sp>
        <p:nvSpPr>
          <p:cNvPr id="4" name="Footer Placeholder 3"/>
          <p:cNvSpPr>
            <a:spLocks noGrp="1"/>
          </p:cNvSpPr>
          <p:nvPr>
            <p:ph type="ftr" sz="quarter" idx="10"/>
          </p:nvPr>
        </p:nvSpPr>
        <p:spPr/>
        <p:txBody>
          <a:bodyPr/>
          <a:lstStyle/>
          <a:p>
            <a:pPr>
              <a:defRPr/>
            </a:pPr>
            <a:r>
              <a:rPr lang="en-US" smtClean="0"/>
              <a:t>klgates.com</a:t>
            </a:r>
            <a:endParaRPr lang="en-US"/>
          </a:p>
        </p:txBody>
      </p:sp>
      <p:sp>
        <p:nvSpPr>
          <p:cNvPr id="5" name="Slide Number Placeholder 4"/>
          <p:cNvSpPr>
            <a:spLocks noGrp="1"/>
          </p:cNvSpPr>
          <p:nvPr>
            <p:ph type="sldNum" sz="quarter" idx="11"/>
          </p:nvPr>
        </p:nvSpPr>
        <p:spPr/>
        <p:txBody>
          <a:bodyPr/>
          <a:lstStyle/>
          <a:p>
            <a:pPr>
              <a:defRPr/>
            </a:pPr>
            <a:fld id="{C9489E26-CC76-44C1-88B5-9333B76C506F}" type="slidenum">
              <a:rPr lang="en-US" smtClean="0"/>
              <a:pPr>
                <a:defRPr/>
              </a:pPr>
              <a:t>10</a:t>
            </a:fld>
            <a:endParaRPr lang="en-US"/>
          </a:p>
        </p:txBody>
      </p:sp>
    </p:spTree>
    <p:extLst>
      <p:ext uri="{BB962C8B-B14F-4D97-AF65-F5344CB8AC3E}">
        <p14:creationId xmlns:p14="http://schemas.microsoft.com/office/powerpoint/2010/main" val="4017970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a:t>
            </a:r>
            <a:r>
              <a:rPr lang="en-US" dirty="0" smtClean="0"/>
              <a:t>12</a:t>
            </a:r>
            <a:r>
              <a:rPr lang="en-US" cap="none" dirty="0" smtClean="0"/>
              <a:t>d</a:t>
            </a:r>
            <a:r>
              <a:rPr lang="en-US" dirty="0" smtClean="0"/>
              <a:t>1-4: </a:t>
            </a:r>
            <a:r>
              <a:rPr lang="en-US" dirty="0"/>
              <a:t>Control &amp; Voting </a:t>
            </a:r>
            <a:r>
              <a:rPr lang="en-US" dirty="0" smtClean="0"/>
              <a:t>Conditions </a:t>
            </a:r>
            <a:r>
              <a:rPr lang="en-US" sz="1200" dirty="0"/>
              <a:t>(cont.)</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lvl="0"/>
            <a:r>
              <a:rPr lang="en-US" sz="2400" b="1" u="sng" dirty="0" smtClean="0"/>
              <a:t>Voting Requirements</a:t>
            </a:r>
            <a:endParaRPr lang="en-US" sz="2400" b="1" u="sng" dirty="0"/>
          </a:p>
          <a:p>
            <a:pPr lvl="1"/>
            <a:r>
              <a:rPr lang="en-US" dirty="0" smtClean="0"/>
              <a:t>Mirror voting required where:</a:t>
            </a:r>
          </a:p>
          <a:p>
            <a:pPr lvl="2"/>
            <a:r>
              <a:rPr lang="en-US" dirty="0" smtClean="0"/>
              <a:t>Acquiring Fund owns 25% or more of an open-end acquired fund due to a decrease in acquired fund asset size</a:t>
            </a:r>
            <a:endParaRPr lang="en-US" dirty="0"/>
          </a:p>
          <a:p>
            <a:pPr lvl="2"/>
            <a:r>
              <a:rPr lang="en-US" dirty="0" smtClean="0"/>
              <a:t>Acquiring Fund owns 10% or more of a closed-end acquired fund</a:t>
            </a:r>
          </a:p>
          <a:p>
            <a:pPr lvl="2"/>
            <a:r>
              <a:rPr lang="en-US" dirty="0" smtClean="0"/>
              <a:t>Pass-through voting required where mirror voting is not possible</a:t>
            </a:r>
          </a:p>
          <a:p>
            <a:pPr lvl="0"/>
            <a:r>
              <a:rPr lang="en-US" sz="2400" b="1" u="sng" dirty="0" smtClean="0"/>
              <a:t>Exceptions to Control and Voting Conditions</a:t>
            </a:r>
            <a:endParaRPr lang="en-US" sz="2400" b="1" u="sng" dirty="0"/>
          </a:p>
          <a:p>
            <a:pPr lvl="1"/>
            <a:r>
              <a:rPr lang="en-US" dirty="0" smtClean="0"/>
              <a:t>Funds in the same “group”</a:t>
            </a:r>
            <a:endParaRPr lang="en-US" dirty="0" smtClean="0"/>
          </a:p>
          <a:p>
            <a:pPr lvl="1"/>
            <a:r>
              <a:rPr lang="en-US" dirty="0"/>
              <a:t>S</a:t>
            </a:r>
            <a:r>
              <a:rPr lang="en-US" dirty="0" smtClean="0"/>
              <a:t>ub-adviser proprietary funds</a:t>
            </a:r>
            <a:endParaRPr lang="en-US" dirty="0"/>
          </a:p>
        </p:txBody>
      </p:sp>
      <p:sp>
        <p:nvSpPr>
          <p:cNvPr id="4" name="Footer Placeholder 3"/>
          <p:cNvSpPr>
            <a:spLocks noGrp="1"/>
          </p:cNvSpPr>
          <p:nvPr>
            <p:ph type="ftr" sz="quarter" idx="10"/>
          </p:nvPr>
        </p:nvSpPr>
        <p:spPr/>
        <p:txBody>
          <a:bodyPr/>
          <a:lstStyle/>
          <a:p>
            <a:pPr>
              <a:defRPr/>
            </a:pPr>
            <a:r>
              <a:rPr lang="en-US" smtClean="0"/>
              <a:t>klgates.com</a:t>
            </a:r>
            <a:endParaRPr lang="en-US"/>
          </a:p>
        </p:txBody>
      </p:sp>
      <p:sp>
        <p:nvSpPr>
          <p:cNvPr id="5" name="Slide Number Placeholder 4"/>
          <p:cNvSpPr>
            <a:spLocks noGrp="1"/>
          </p:cNvSpPr>
          <p:nvPr>
            <p:ph type="sldNum" sz="quarter" idx="11"/>
          </p:nvPr>
        </p:nvSpPr>
        <p:spPr/>
        <p:txBody>
          <a:bodyPr/>
          <a:lstStyle/>
          <a:p>
            <a:pPr>
              <a:defRPr/>
            </a:pPr>
            <a:fld id="{C9489E26-CC76-44C1-88B5-9333B76C506F}" type="slidenum">
              <a:rPr lang="en-US" smtClean="0"/>
              <a:pPr>
                <a:defRPr/>
              </a:pPr>
              <a:t>11</a:t>
            </a:fld>
            <a:endParaRPr lang="en-US"/>
          </a:p>
        </p:txBody>
      </p:sp>
    </p:spTree>
    <p:extLst>
      <p:ext uri="{BB962C8B-B14F-4D97-AF65-F5344CB8AC3E}">
        <p14:creationId xmlns:p14="http://schemas.microsoft.com/office/powerpoint/2010/main" val="3169124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a:t>
            </a:r>
            <a:r>
              <a:rPr lang="en-US" dirty="0" smtClean="0"/>
              <a:t>12</a:t>
            </a:r>
            <a:r>
              <a:rPr lang="en-US" cap="none" dirty="0" smtClean="0"/>
              <a:t>d</a:t>
            </a:r>
            <a:r>
              <a:rPr lang="en-US" dirty="0" smtClean="0"/>
              <a:t>1-4: Fund Findings</a:t>
            </a:r>
            <a:endParaRPr lang="en-US" dirty="0"/>
          </a:p>
        </p:txBody>
      </p:sp>
      <p:sp>
        <p:nvSpPr>
          <p:cNvPr id="3" name="Content Placeholder 2"/>
          <p:cNvSpPr>
            <a:spLocks noGrp="1"/>
          </p:cNvSpPr>
          <p:nvPr>
            <p:ph idx="1"/>
          </p:nvPr>
        </p:nvSpPr>
        <p:spPr/>
        <p:txBody>
          <a:bodyPr/>
          <a:lstStyle/>
          <a:p>
            <a:pPr>
              <a:spcAft>
                <a:spcPts val="0"/>
              </a:spcAft>
            </a:pPr>
            <a:r>
              <a:rPr lang="en-US" dirty="0" smtClean="0"/>
              <a:t>Fund Findings</a:t>
            </a:r>
          </a:p>
          <a:p>
            <a:pPr lvl="1">
              <a:spcAft>
                <a:spcPts val="0"/>
              </a:spcAft>
            </a:pPr>
            <a:r>
              <a:rPr lang="en-US" i="1" u="sng" dirty="0" smtClean="0"/>
              <a:t>Acquired Funds</a:t>
            </a:r>
            <a:r>
              <a:rPr lang="en-US" dirty="0" smtClean="0"/>
              <a:t>:  Adviser required to find that undue influence concerns are reasonably addressed</a:t>
            </a:r>
          </a:p>
          <a:p>
            <a:pPr lvl="1">
              <a:spcAft>
                <a:spcPts val="0"/>
              </a:spcAft>
            </a:pPr>
            <a:r>
              <a:rPr lang="en-US" i="1" u="sng" dirty="0" smtClean="0"/>
              <a:t>Acquiring Funds</a:t>
            </a:r>
            <a:r>
              <a:rPr lang="en-US" dirty="0" smtClean="0"/>
              <a:t>:  Adviser required to:</a:t>
            </a:r>
          </a:p>
          <a:p>
            <a:pPr lvl="2">
              <a:spcAft>
                <a:spcPts val="0"/>
              </a:spcAft>
            </a:pPr>
            <a:r>
              <a:rPr lang="en-US" dirty="0" smtClean="0"/>
              <a:t>(i) evaluate the complexity of the structure of the acquiring fund’s investment; and </a:t>
            </a:r>
          </a:p>
          <a:p>
            <a:pPr lvl="2">
              <a:spcAft>
                <a:spcPts val="0"/>
              </a:spcAft>
            </a:pPr>
            <a:r>
              <a:rPr lang="en-US" dirty="0" smtClean="0"/>
              <a:t>(ii) find that the acquiring fund’s fees and expenses do not duplicate the fees and expense of the acquired fund.</a:t>
            </a:r>
          </a:p>
          <a:p>
            <a:pPr>
              <a:spcAft>
                <a:spcPts val="0"/>
              </a:spcAft>
            </a:pPr>
            <a:r>
              <a:rPr lang="en-US" dirty="0" smtClean="0"/>
              <a:t>Board Reporting</a:t>
            </a:r>
          </a:p>
          <a:p>
            <a:pPr lvl="1">
              <a:spcAft>
                <a:spcPts val="0"/>
              </a:spcAft>
            </a:pPr>
            <a:r>
              <a:rPr lang="en-US" dirty="0" smtClean="0"/>
              <a:t>Fund Findings must be </a:t>
            </a:r>
            <a:r>
              <a:rPr lang="en-US" dirty="0" smtClean="0"/>
              <a:t>reported </a:t>
            </a:r>
            <a:r>
              <a:rPr lang="en-US" dirty="0" smtClean="0"/>
              <a:t>to Board at next meeting</a:t>
            </a:r>
          </a:p>
          <a:p>
            <a:pPr lvl="1">
              <a:spcAft>
                <a:spcPts val="1800"/>
              </a:spcAft>
            </a:pPr>
            <a:endParaRPr lang="en-US" dirty="0" smtClean="0"/>
          </a:p>
          <a:p>
            <a:pPr lvl="1">
              <a:spcAft>
                <a:spcPts val="1800"/>
              </a:spcAft>
            </a:pPr>
            <a:endParaRPr lang="en-US" dirty="0" smtClean="0"/>
          </a:p>
        </p:txBody>
      </p:sp>
      <p:sp>
        <p:nvSpPr>
          <p:cNvPr id="4" name="Footer Placeholder 3"/>
          <p:cNvSpPr>
            <a:spLocks noGrp="1"/>
          </p:cNvSpPr>
          <p:nvPr>
            <p:ph type="ftr" sz="quarter" idx="10"/>
          </p:nvPr>
        </p:nvSpPr>
        <p:spPr/>
        <p:txBody>
          <a:bodyPr/>
          <a:lstStyle/>
          <a:p>
            <a:pPr>
              <a:defRPr/>
            </a:pPr>
            <a:r>
              <a:rPr lang="en-US" smtClean="0"/>
              <a:t>klgates.com</a:t>
            </a:r>
            <a:endParaRPr lang="en-US"/>
          </a:p>
        </p:txBody>
      </p:sp>
      <p:sp>
        <p:nvSpPr>
          <p:cNvPr id="5" name="Slide Number Placeholder 4"/>
          <p:cNvSpPr>
            <a:spLocks noGrp="1"/>
          </p:cNvSpPr>
          <p:nvPr>
            <p:ph type="sldNum" sz="quarter" idx="11"/>
          </p:nvPr>
        </p:nvSpPr>
        <p:spPr/>
        <p:txBody>
          <a:bodyPr/>
          <a:lstStyle/>
          <a:p>
            <a:pPr>
              <a:defRPr/>
            </a:pPr>
            <a:fld id="{C9489E26-CC76-44C1-88B5-9333B76C506F}" type="slidenum">
              <a:rPr lang="en-US" smtClean="0"/>
              <a:pPr>
                <a:defRPr/>
              </a:pPr>
              <a:t>12</a:t>
            </a:fld>
            <a:endParaRPr lang="en-US"/>
          </a:p>
        </p:txBody>
      </p:sp>
    </p:spTree>
    <p:extLst>
      <p:ext uri="{BB962C8B-B14F-4D97-AF65-F5344CB8AC3E}">
        <p14:creationId xmlns:p14="http://schemas.microsoft.com/office/powerpoint/2010/main" val="3264878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Rule </a:t>
            </a:r>
            <a:r>
              <a:rPr lang="en-US" dirty="0" smtClean="0"/>
              <a:t>12</a:t>
            </a:r>
            <a:r>
              <a:rPr lang="en-US" cap="none" dirty="0" smtClean="0"/>
              <a:t>d</a:t>
            </a:r>
            <a:r>
              <a:rPr lang="en-US" dirty="0" smtClean="0"/>
              <a:t>1-4</a:t>
            </a:r>
            <a:r>
              <a:rPr lang="en-US" sz="2800" dirty="0" smtClean="0"/>
              <a:t>: Fund Findings </a:t>
            </a:r>
            <a:r>
              <a:rPr lang="en-US" sz="1200" dirty="0"/>
              <a:t>(cont.)</a:t>
            </a:r>
            <a:endParaRPr lang="en-US" sz="2800" dirty="0"/>
          </a:p>
        </p:txBody>
      </p:sp>
      <p:sp>
        <p:nvSpPr>
          <p:cNvPr id="3" name="Content Placeholder 2"/>
          <p:cNvSpPr>
            <a:spLocks noGrp="1"/>
          </p:cNvSpPr>
          <p:nvPr>
            <p:ph idx="1"/>
          </p:nvPr>
        </p:nvSpPr>
        <p:spPr/>
        <p:txBody>
          <a:bodyPr/>
          <a:lstStyle/>
          <a:p>
            <a:r>
              <a:rPr lang="en-US" sz="1900" b="1" u="sng" dirty="0" smtClean="0"/>
              <a:t>Unit Investment Trusts</a:t>
            </a:r>
          </a:p>
          <a:p>
            <a:pPr lvl="1"/>
            <a:r>
              <a:rPr lang="en-US" sz="1900" dirty="0" err="1" smtClean="0">
                <a:latin typeface="+mj-lt"/>
                <a:ea typeface="Calibri" panose="020F0502020204030204" pitchFamily="34" charset="0"/>
              </a:rPr>
              <a:t>UIT’s</a:t>
            </a:r>
            <a:r>
              <a:rPr lang="en-US" sz="1900" dirty="0" smtClean="0">
                <a:latin typeface="+mj-lt"/>
                <a:ea typeface="Calibri" panose="020F0502020204030204" pitchFamily="34" charset="0"/>
              </a:rPr>
              <a:t> </a:t>
            </a:r>
            <a:r>
              <a:rPr lang="en-US" sz="1900" dirty="0">
                <a:latin typeface="+mj-lt"/>
                <a:ea typeface="Calibri" panose="020F0502020204030204" pitchFamily="34" charset="0"/>
              </a:rPr>
              <a:t>principal underwriter or depositor must find that the fees of the </a:t>
            </a:r>
            <a:r>
              <a:rPr lang="en-US" sz="1900" dirty="0" err="1">
                <a:latin typeface="+mj-lt"/>
                <a:ea typeface="Calibri" panose="020F0502020204030204" pitchFamily="34" charset="0"/>
              </a:rPr>
              <a:t>UIT</a:t>
            </a:r>
            <a:r>
              <a:rPr lang="en-US" sz="1900" dirty="0">
                <a:latin typeface="+mj-lt"/>
                <a:ea typeface="Calibri" panose="020F0502020204030204" pitchFamily="34" charset="0"/>
              </a:rPr>
              <a:t> do not duplicate the fees and expenses of the acquired funds that the </a:t>
            </a:r>
            <a:r>
              <a:rPr lang="en-US" sz="1900" dirty="0" err="1">
                <a:latin typeface="+mj-lt"/>
                <a:ea typeface="Calibri" panose="020F0502020204030204" pitchFamily="34" charset="0"/>
              </a:rPr>
              <a:t>UIT</a:t>
            </a:r>
            <a:r>
              <a:rPr lang="en-US" sz="1900" dirty="0">
                <a:latin typeface="+mj-lt"/>
                <a:ea typeface="Calibri" panose="020F0502020204030204" pitchFamily="34" charset="0"/>
              </a:rPr>
              <a:t> </a:t>
            </a:r>
            <a:r>
              <a:rPr lang="en-US" sz="1900" dirty="0" smtClean="0">
                <a:latin typeface="+mj-lt"/>
                <a:ea typeface="Calibri" panose="020F0502020204030204" pitchFamily="34" charset="0"/>
              </a:rPr>
              <a:t>holds</a:t>
            </a:r>
            <a:endParaRPr lang="en-US" sz="1900" dirty="0" smtClean="0"/>
          </a:p>
          <a:p>
            <a:r>
              <a:rPr lang="en-US" sz="1900" b="1" u="sng" dirty="0" smtClean="0"/>
              <a:t>Separate Accounts Funding Variable Insurance Contracts</a:t>
            </a:r>
            <a:endParaRPr lang="en-US" sz="1900" b="1" u="sng" dirty="0"/>
          </a:p>
          <a:p>
            <a:pPr lvl="1"/>
            <a:r>
              <a:rPr lang="en-US" sz="1900" dirty="0" smtClean="0">
                <a:ea typeface="Calibri" panose="020F0502020204030204" pitchFamily="34" charset="0"/>
              </a:rPr>
              <a:t>Acquiring fund required to </a:t>
            </a:r>
            <a:r>
              <a:rPr lang="en-US" sz="1900" dirty="0">
                <a:ea typeface="Calibri" panose="020F0502020204030204" pitchFamily="34" charset="0"/>
              </a:rPr>
              <a:t>obtain a certification from the insurance company issuing the separate account that it has determined that the fees and expenses borne by the separate account, acquiring fund, and acquired fund, in the aggregate, are consistent with the standard set forth in Section 26(f)(2)(A) of the 1940 Act.</a:t>
            </a:r>
            <a:endParaRPr lang="en-US" sz="1900" dirty="0" smtClean="0">
              <a:latin typeface="+mj-lt"/>
            </a:endParaRPr>
          </a:p>
        </p:txBody>
      </p:sp>
      <p:sp>
        <p:nvSpPr>
          <p:cNvPr id="4" name="Footer Placeholder 3"/>
          <p:cNvSpPr>
            <a:spLocks noGrp="1"/>
          </p:cNvSpPr>
          <p:nvPr>
            <p:ph type="ftr" sz="quarter" idx="10"/>
          </p:nvPr>
        </p:nvSpPr>
        <p:spPr/>
        <p:txBody>
          <a:bodyPr/>
          <a:lstStyle/>
          <a:p>
            <a:pPr>
              <a:defRPr/>
            </a:pPr>
            <a:r>
              <a:rPr lang="en-US" smtClean="0"/>
              <a:t>klgates.com</a:t>
            </a:r>
            <a:endParaRPr lang="en-US"/>
          </a:p>
        </p:txBody>
      </p:sp>
      <p:sp>
        <p:nvSpPr>
          <p:cNvPr id="5" name="Slide Number Placeholder 4"/>
          <p:cNvSpPr>
            <a:spLocks noGrp="1"/>
          </p:cNvSpPr>
          <p:nvPr>
            <p:ph type="sldNum" sz="quarter" idx="11"/>
          </p:nvPr>
        </p:nvSpPr>
        <p:spPr/>
        <p:txBody>
          <a:bodyPr/>
          <a:lstStyle/>
          <a:p>
            <a:pPr>
              <a:defRPr/>
            </a:pPr>
            <a:fld id="{C9489E26-CC76-44C1-88B5-9333B76C506F}" type="slidenum">
              <a:rPr lang="en-US" smtClean="0"/>
              <a:pPr>
                <a:defRPr/>
              </a:pPr>
              <a:t>13</a:t>
            </a:fld>
            <a:endParaRPr lang="en-US"/>
          </a:p>
        </p:txBody>
      </p:sp>
    </p:spTree>
    <p:extLst>
      <p:ext uri="{BB962C8B-B14F-4D97-AF65-F5344CB8AC3E}">
        <p14:creationId xmlns:p14="http://schemas.microsoft.com/office/powerpoint/2010/main" val="2628583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Rule </a:t>
            </a:r>
            <a:r>
              <a:rPr lang="en-US" sz="2600" dirty="0" smtClean="0"/>
              <a:t>12</a:t>
            </a:r>
            <a:r>
              <a:rPr lang="en-US" sz="2600" cap="none" dirty="0" smtClean="0"/>
              <a:t>d</a:t>
            </a:r>
            <a:r>
              <a:rPr lang="en-US" sz="2600" dirty="0" smtClean="0"/>
              <a:t>1-4: Fund of Funds Investment Agreement</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sz="2200" dirty="0" smtClean="0"/>
              <a:t>Required where acquiring fund and acquired fund </a:t>
            </a:r>
            <a:r>
              <a:rPr lang="en-US" sz="2200" dirty="0" smtClean="0"/>
              <a:t>do not have the </a:t>
            </a:r>
            <a:r>
              <a:rPr lang="en-US" sz="2200" i="1" u="sng" dirty="0" smtClean="0"/>
              <a:t>same investment adviser</a:t>
            </a:r>
            <a:endParaRPr lang="en-US" sz="2200" i="1" u="sng" dirty="0" smtClean="0"/>
          </a:p>
          <a:p>
            <a:r>
              <a:rPr lang="en-US" sz="2200" dirty="0" smtClean="0"/>
              <a:t>Must include:</a:t>
            </a:r>
          </a:p>
          <a:p>
            <a:pPr lvl="1"/>
            <a:r>
              <a:rPr lang="en-US" sz="2000" dirty="0" smtClean="0"/>
              <a:t>Any material terms necessary to make the required Fund Findings</a:t>
            </a:r>
          </a:p>
          <a:p>
            <a:pPr lvl="1"/>
            <a:r>
              <a:rPr lang="en-US" sz="2000" dirty="0" smtClean="0"/>
              <a:t>60 days’ written notice termination provision</a:t>
            </a:r>
          </a:p>
          <a:p>
            <a:pPr lvl="1"/>
            <a:r>
              <a:rPr lang="en-US" sz="2000" dirty="0" smtClean="0"/>
              <a:t>Requirement for Acquired Fund to provide Acquiring Fund with information on fees and expenses</a:t>
            </a:r>
          </a:p>
          <a:p>
            <a:r>
              <a:rPr lang="en-US" sz="2200" dirty="0" smtClean="0"/>
              <a:t>Different from current “Participation Agreements”</a:t>
            </a:r>
          </a:p>
          <a:p>
            <a:r>
              <a:rPr lang="en-US" sz="2200" dirty="0" smtClean="0"/>
              <a:t>Efficacy and enforceability of the provisions of Fund of Funds Investment Agreements remains an open question</a:t>
            </a:r>
            <a:r>
              <a:rPr lang="en-US" sz="2200" dirty="0"/>
              <a:t> </a:t>
            </a:r>
            <a:r>
              <a:rPr lang="en-US" sz="2200" dirty="0" smtClean="0"/>
              <a:t>(impact on liquidity risk management program)</a:t>
            </a:r>
            <a:endParaRPr lang="en-US" sz="2200" dirty="0"/>
          </a:p>
        </p:txBody>
      </p:sp>
      <p:sp>
        <p:nvSpPr>
          <p:cNvPr id="4" name="Footer Placeholder 3"/>
          <p:cNvSpPr>
            <a:spLocks noGrp="1"/>
          </p:cNvSpPr>
          <p:nvPr>
            <p:ph type="ftr" sz="quarter" idx="10"/>
          </p:nvPr>
        </p:nvSpPr>
        <p:spPr/>
        <p:txBody>
          <a:bodyPr/>
          <a:lstStyle/>
          <a:p>
            <a:pPr>
              <a:defRPr/>
            </a:pPr>
            <a:r>
              <a:rPr lang="en-US" smtClean="0"/>
              <a:t>klgates.com</a:t>
            </a:r>
            <a:endParaRPr lang="en-US"/>
          </a:p>
        </p:txBody>
      </p:sp>
      <p:sp>
        <p:nvSpPr>
          <p:cNvPr id="5" name="Slide Number Placeholder 4"/>
          <p:cNvSpPr>
            <a:spLocks noGrp="1"/>
          </p:cNvSpPr>
          <p:nvPr>
            <p:ph type="sldNum" sz="quarter" idx="11"/>
          </p:nvPr>
        </p:nvSpPr>
        <p:spPr/>
        <p:txBody>
          <a:bodyPr/>
          <a:lstStyle/>
          <a:p>
            <a:pPr>
              <a:defRPr/>
            </a:pPr>
            <a:fld id="{C9489E26-CC76-44C1-88B5-9333B76C506F}" type="slidenum">
              <a:rPr lang="en-US" smtClean="0"/>
              <a:pPr>
                <a:defRPr/>
              </a:pPr>
              <a:t>14</a:t>
            </a:fld>
            <a:endParaRPr lang="en-US"/>
          </a:p>
        </p:txBody>
      </p:sp>
    </p:spTree>
    <p:extLst>
      <p:ext uri="{BB962C8B-B14F-4D97-AF65-F5344CB8AC3E}">
        <p14:creationId xmlns:p14="http://schemas.microsoft.com/office/powerpoint/2010/main" val="1511792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12</a:t>
            </a:r>
            <a:r>
              <a:rPr lang="en-US" cap="none" dirty="0" smtClean="0"/>
              <a:t>d</a:t>
            </a:r>
            <a:r>
              <a:rPr lang="en-US" dirty="0" smtClean="0"/>
              <a:t>1-4: Complex Structures</a:t>
            </a:r>
            <a:endParaRPr lang="en-US" dirty="0"/>
          </a:p>
        </p:txBody>
      </p:sp>
      <p:sp>
        <p:nvSpPr>
          <p:cNvPr id="3" name="Content Placeholder 2"/>
          <p:cNvSpPr>
            <a:spLocks noGrp="1"/>
          </p:cNvSpPr>
          <p:nvPr>
            <p:ph idx="1"/>
          </p:nvPr>
        </p:nvSpPr>
        <p:spPr/>
        <p:txBody>
          <a:bodyPr/>
          <a:lstStyle/>
          <a:p>
            <a:r>
              <a:rPr lang="en-US" sz="2200" dirty="0" smtClean="0"/>
              <a:t>Designed to </a:t>
            </a:r>
            <a:r>
              <a:rPr lang="en-US" sz="2200" dirty="0"/>
              <a:t>restrict fund of funds arrangements to two tiers, except in limited </a:t>
            </a:r>
            <a:r>
              <a:rPr lang="en-US" sz="2200" dirty="0" smtClean="0"/>
              <a:t>circumstances</a:t>
            </a:r>
          </a:p>
          <a:p>
            <a:r>
              <a:rPr lang="en-US" sz="2200" dirty="0" smtClean="0"/>
              <a:t>Acquired Fund is permitted to invest in:</a:t>
            </a:r>
          </a:p>
          <a:p>
            <a:pPr lvl="1"/>
            <a:r>
              <a:rPr lang="en-US" sz="2000" dirty="0" smtClean="0"/>
              <a:t>Investments that are part of a master-feeder structure (Section 12(d)(1)(E)</a:t>
            </a:r>
          </a:p>
          <a:p>
            <a:pPr lvl="1"/>
            <a:r>
              <a:rPr lang="en-US" sz="2000" dirty="0" smtClean="0"/>
              <a:t>Investments in </a:t>
            </a:r>
            <a:r>
              <a:rPr lang="en-US" sz="2000" dirty="0" err="1" smtClean="0"/>
              <a:t>MMFs</a:t>
            </a:r>
            <a:r>
              <a:rPr lang="en-US" sz="2000" dirty="0" smtClean="0"/>
              <a:t> (Rule 12d1-1)</a:t>
            </a:r>
          </a:p>
          <a:p>
            <a:pPr lvl="1"/>
            <a:r>
              <a:rPr lang="en-US" sz="2000" dirty="0" smtClean="0"/>
              <a:t>Investments in a wholly owned subsidiary</a:t>
            </a:r>
          </a:p>
          <a:p>
            <a:pPr lvl="1"/>
            <a:r>
              <a:rPr lang="en-US" sz="2000" dirty="0" smtClean="0"/>
              <a:t>Securities received as dividend</a:t>
            </a:r>
          </a:p>
          <a:p>
            <a:pPr lvl="1"/>
            <a:r>
              <a:rPr lang="en-US" sz="2000" dirty="0" smtClean="0"/>
              <a:t>Securities received pursuant to </a:t>
            </a:r>
            <a:r>
              <a:rPr lang="en-US" sz="2000" dirty="0" err="1" smtClean="0"/>
              <a:t>interfund</a:t>
            </a:r>
            <a:r>
              <a:rPr lang="en-US" sz="2000" dirty="0" smtClean="0"/>
              <a:t> lending arrangement</a:t>
            </a:r>
            <a:endParaRPr lang="en-US" sz="2000" dirty="0"/>
          </a:p>
          <a:p>
            <a:r>
              <a:rPr lang="en-US" sz="2200" dirty="0" smtClean="0"/>
              <a:t>10% Bucket</a:t>
            </a:r>
          </a:p>
          <a:p>
            <a:pPr lvl="1"/>
            <a:r>
              <a:rPr lang="en-US" sz="2000" dirty="0" smtClean="0"/>
              <a:t>Acquired Fund permitted to invest up to 10% of its total assets in other investment companies</a:t>
            </a:r>
          </a:p>
        </p:txBody>
      </p:sp>
      <p:sp>
        <p:nvSpPr>
          <p:cNvPr id="4" name="Footer Placeholder 3"/>
          <p:cNvSpPr>
            <a:spLocks noGrp="1"/>
          </p:cNvSpPr>
          <p:nvPr>
            <p:ph type="ftr" sz="quarter" idx="10"/>
          </p:nvPr>
        </p:nvSpPr>
        <p:spPr/>
        <p:txBody>
          <a:bodyPr/>
          <a:lstStyle/>
          <a:p>
            <a:pPr>
              <a:defRPr/>
            </a:pPr>
            <a:r>
              <a:rPr lang="en-US" smtClean="0"/>
              <a:t>klgates.com</a:t>
            </a:r>
            <a:endParaRPr lang="en-US"/>
          </a:p>
        </p:txBody>
      </p:sp>
      <p:sp>
        <p:nvSpPr>
          <p:cNvPr id="5" name="Slide Number Placeholder 4"/>
          <p:cNvSpPr>
            <a:spLocks noGrp="1"/>
          </p:cNvSpPr>
          <p:nvPr>
            <p:ph type="sldNum" sz="quarter" idx="11"/>
          </p:nvPr>
        </p:nvSpPr>
        <p:spPr/>
        <p:txBody>
          <a:bodyPr/>
          <a:lstStyle/>
          <a:p>
            <a:pPr>
              <a:defRPr/>
            </a:pPr>
            <a:fld id="{C9489E26-CC76-44C1-88B5-9333B76C506F}" type="slidenum">
              <a:rPr lang="en-US" smtClean="0"/>
              <a:pPr>
                <a:defRPr/>
              </a:pPr>
              <a:t>15</a:t>
            </a:fld>
            <a:endParaRPr lang="en-US"/>
          </a:p>
        </p:txBody>
      </p:sp>
    </p:spTree>
    <p:extLst>
      <p:ext uri="{BB962C8B-B14F-4D97-AF65-F5344CB8AC3E}">
        <p14:creationId xmlns:p14="http://schemas.microsoft.com/office/powerpoint/2010/main" val="2466427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12</a:t>
            </a:r>
            <a:r>
              <a:rPr lang="en-US" cap="none" dirty="0" smtClean="0"/>
              <a:t>d</a:t>
            </a:r>
            <a:r>
              <a:rPr lang="en-US" dirty="0" smtClean="0"/>
              <a:t>1-4: Section 17(</a:t>
            </a:r>
            <a:r>
              <a:rPr lang="en-US" cap="none" dirty="0" smtClean="0"/>
              <a:t>a</a:t>
            </a:r>
            <a:r>
              <a:rPr lang="en-US" dirty="0" smtClean="0"/>
              <a:t>) Relief</a:t>
            </a:r>
            <a:endParaRPr lang="en-US" dirty="0"/>
          </a:p>
        </p:txBody>
      </p:sp>
      <p:sp>
        <p:nvSpPr>
          <p:cNvPr id="3" name="Content Placeholder 2"/>
          <p:cNvSpPr>
            <a:spLocks noGrp="1"/>
          </p:cNvSpPr>
          <p:nvPr>
            <p:ph idx="1"/>
          </p:nvPr>
        </p:nvSpPr>
        <p:spPr/>
        <p:txBody>
          <a:bodyPr/>
          <a:lstStyle/>
          <a:p>
            <a:r>
              <a:rPr lang="en-US" sz="2400" dirty="0" smtClean="0"/>
              <a:t>Section </a:t>
            </a:r>
            <a:r>
              <a:rPr lang="en-US" sz="2400" dirty="0"/>
              <a:t>17(a) generally prohibits an affiliated person of a fund, or any affiliated person of such person, from selling any security or other property to, or purchasing any security or other property from, the </a:t>
            </a:r>
            <a:r>
              <a:rPr lang="en-US" sz="2400" dirty="0" smtClean="0"/>
              <a:t>fund</a:t>
            </a:r>
          </a:p>
          <a:p>
            <a:r>
              <a:rPr lang="en-US" sz="2400" dirty="0"/>
              <a:t>Rule 12d1-4 </a:t>
            </a:r>
            <a:r>
              <a:rPr lang="en-US" sz="2400" dirty="0" smtClean="0"/>
              <a:t>provides </a:t>
            </a:r>
            <a:r>
              <a:rPr lang="en-US" sz="2400" dirty="0"/>
              <a:t>an exemption from Section 17(a) of the 1940 Act with respect to fund of funds </a:t>
            </a:r>
            <a:r>
              <a:rPr lang="en-US" sz="2400" dirty="0" smtClean="0"/>
              <a:t>arrangements</a:t>
            </a:r>
            <a:endParaRPr lang="en-US" sz="2400" dirty="0"/>
          </a:p>
        </p:txBody>
      </p:sp>
      <p:sp>
        <p:nvSpPr>
          <p:cNvPr id="4" name="Footer Placeholder 3"/>
          <p:cNvSpPr>
            <a:spLocks noGrp="1"/>
          </p:cNvSpPr>
          <p:nvPr>
            <p:ph type="ftr" sz="quarter" idx="10"/>
          </p:nvPr>
        </p:nvSpPr>
        <p:spPr/>
        <p:txBody>
          <a:bodyPr/>
          <a:lstStyle/>
          <a:p>
            <a:pPr>
              <a:defRPr/>
            </a:pPr>
            <a:r>
              <a:rPr lang="en-US" smtClean="0"/>
              <a:t>klgates.com</a:t>
            </a:r>
            <a:endParaRPr lang="en-US"/>
          </a:p>
        </p:txBody>
      </p:sp>
      <p:sp>
        <p:nvSpPr>
          <p:cNvPr id="5" name="Slide Number Placeholder 4"/>
          <p:cNvSpPr>
            <a:spLocks noGrp="1"/>
          </p:cNvSpPr>
          <p:nvPr>
            <p:ph type="sldNum" sz="quarter" idx="11"/>
          </p:nvPr>
        </p:nvSpPr>
        <p:spPr/>
        <p:txBody>
          <a:bodyPr/>
          <a:lstStyle/>
          <a:p>
            <a:pPr>
              <a:defRPr/>
            </a:pPr>
            <a:fld id="{C9489E26-CC76-44C1-88B5-9333B76C506F}" type="slidenum">
              <a:rPr lang="en-US" smtClean="0"/>
              <a:pPr>
                <a:defRPr/>
              </a:pPr>
              <a:t>16</a:t>
            </a:fld>
            <a:endParaRPr lang="en-US"/>
          </a:p>
        </p:txBody>
      </p:sp>
    </p:spTree>
    <p:extLst>
      <p:ext uri="{BB962C8B-B14F-4D97-AF65-F5344CB8AC3E}">
        <p14:creationId xmlns:p14="http://schemas.microsoft.com/office/powerpoint/2010/main" val="937945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884238"/>
          </a:xfrm>
        </p:spPr>
        <p:txBody>
          <a:bodyPr/>
          <a:lstStyle/>
          <a:p>
            <a:r>
              <a:rPr lang="en-US" dirty="0" smtClean="0"/>
              <a:t>Rescission of rule 12</a:t>
            </a:r>
            <a:r>
              <a:rPr lang="en-US" cap="none" dirty="0" smtClean="0"/>
              <a:t>d</a:t>
            </a:r>
            <a:r>
              <a:rPr lang="en-US" dirty="0" smtClean="0"/>
              <a:t>1-2, e</a:t>
            </a:r>
            <a:r>
              <a:rPr lang="en-US" cap="none" dirty="0" smtClean="0"/>
              <a:t>tc</a:t>
            </a:r>
            <a:r>
              <a:rPr lang="en-US" dirty="0" smtClean="0"/>
              <a:t>.</a:t>
            </a:r>
            <a:endParaRPr lang="en-US" dirty="0"/>
          </a:p>
        </p:txBody>
      </p:sp>
      <p:sp>
        <p:nvSpPr>
          <p:cNvPr id="3" name="Content Placeholder 2"/>
          <p:cNvSpPr>
            <a:spLocks noGrp="1"/>
          </p:cNvSpPr>
          <p:nvPr>
            <p:ph idx="1"/>
          </p:nvPr>
        </p:nvSpPr>
        <p:spPr/>
        <p:txBody>
          <a:bodyPr/>
          <a:lstStyle/>
          <a:p>
            <a:r>
              <a:rPr lang="en-US" dirty="0" smtClean="0"/>
              <a:t>Rescission of Rule 12d1-2 and individual </a:t>
            </a:r>
            <a:r>
              <a:rPr lang="en-US" dirty="0" err="1" smtClean="0"/>
              <a:t>exemptive</a:t>
            </a:r>
            <a:r>
              <a:rPr lang="en-US" dirty="0" smtClean="0"/>
              <a:t> orders permitting fund of funds arrangements that fall within the scope of Rule 12d1-4</a:t>
            </a:r>
          </a:p>
          <a:p>
            <a:r>
              <a:rPr lang="en-US" dirty="0" smtClean="0"/>
              <a:t>Withdrawal of No-Action Letters applicable to specific circumstances related to Section 12(d)(1)</a:t>
            </a:r>
          </a:p>
          <a:p>
            <a:endParaRPr lang="en-US" dirty="0"/>
          </a:p>
        </p:txBody>
      </p:sp>
      <p:sp>
        <p:nvSpPr>
          <p:cNvPr id="4" name="Footer Placeholder 3"/>
          <p:cNvSpPr>
            <a:spLocks noGrp="1"/>
          </p:cNvSpPr>
          <p:nvPr>
            <p:ph type="ftr" sz="quarter" idx="10"/>
          </p:nvPr>
        </p:nvSpPr>
        <p:spPr/>
        <p:txBody>
          <a:bodyPr/>
          <a:lstStyle/>
          <a:p>
            <a:pPr>
              <a:defRPr/>
            </a:pPr>
            <a:r>
              <a:rPr lang="en-US" smtClean="0"/>
              <a:t>klgates.com</a:t>
            </a:r>
            <a:endParaRPr lang="en-US"/>
          </a:p>
        </p:txBody>
      </p:sp>
      <p:sp>
        <p:nvSpPr>
          <p:cNvPr id="5" name="Slide Number Placeholder 4"/>
          <p:cNvSpPr>
            <a:spLocks noGrp="1"/>
          </p:cNvSpPr>
          <p:nvPr>
            <p:ph type="sldNum" sz="quarter" idx="11"/>
          </p:nvPr>
        </p:nvSpPr>
        <p:spPr/>
        <p:txBody>
          <a:bodyPr/>
          <a:lstStyle/>
          <a:p>
            <a:pPr>
              <a:defRPr/>
            </a:pPr>
            <a:fld id="{C9489E26-CC76-44C1-88B5-9333B76C506F}" type="slidenum">
              <a:rPr lang="en-US" smtClean="0"/>
              <a:pPr>
                <a:defRPr/>
              </a:pPr>
              <a:t>17</a:t>
            </a:fld>
            <a:endParaRPr lang="en-US"/>
          </a:p>
        </p:txBody>
      </p:sp>
    </p:spTree>
    <p:extLst>
      <p:ext uri="{BB962C8B-B14F-4D97-AF65-F5344CB8AC3E}">
        <p14:creationId xmlns:p14="http://schemas.microsoft.com/office/powerpoint/2010/main" val="1572555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Ancillary Changes</a:t>
            </a:r>
            <a:endParaRPr lang="en-US" dirty="0"/>
          </a:p>
        </p:txBody>
      </p:sp>
      <p:sp>
        <p:nvSpPr>
          <p:cNvPr id="3" name="Content Placeholder 2"/>
          <p:cNvSpPr>
            <a:spLocks noGrp="1"/>
          </p:cNvSpPr>
          <p:nvPr>
            <p:ph idx="1"/>
          </p:nvPr>
        </p:nvSpPr>
        <p:spPr/>
        <p:txBody>
          <a:bodyPr/>
          <a:lstStyle/>
          <a:p>
            <a:r>
              <a:rPr lang="en-US" sz="2400" b="1" u="sng" dirty="0" smtClean="0"/>
              <a:t>Amendments to Rule 12d1-1</a:t>
            </a:r>
          </a:p>
          <a:p>
            <a:pPr lvl="1"/>
            <a:r>
              <a:rPr lang="en-US" dirty="0" smtClean="0"/>
              <a:t>Expanded to allow funds relying on Section 12(d)(1)(G) to invest in unaffiliated money market funds </a:t>
            </a:r>
          </a:p>
          <a:p>
            <a:r>
              <a:rPr lang="en-US" sz="2400" b="1" u="sng" dirty="0" smtClean="0"/>
              <a:t>Update to Form N-CEN</a:t>
            </a:r>
            <a:endParaRPr lang="en-US" sz="2400" b="1" u="sng" dirty="0"/>
          </a:p>
          <a:p>
            <a:pPr lvl="1"/>
            <a:r>
              <a:rPr lang="en-US" dirty="0" smtClean="0"/>
              <a:t>Requires funds </a:t>
            </a:r>
            <a:r>
              <a:rPr lang="en-US" dirty="0"/>
              <a:t>and UITs to report whether they relied on Rule 12d1-4 or the statutory exception in Section 12(d)(1)(G) </a:t>
            </a:r>
            <a:r>
              <a:rPr lang="en-US" dirty="0" smtClean="0"/>
              <a:t>during </a:t>
            </a:r>
            <a:r>
              <a:rPr lang="en-US" dirty="0"/>
              <a:t>the applicable reporting </a:t>
            </a:r>
            <a:r>
              <a:rPr lang="en-US" dirty="0" smtClean="0"/>
              <a:t>period.</a:t>
            </a:r>
            <a:endParaRPr lang="en-US" dirty="0"/>
          </a:p>
          <a:p>
            <a:pPr lvl="1"/>
            <a:endParaRPr lang="en-US" dirty="0"/>
          </a:p>
          <a:p>
            <a:pPr marL="457200" lvl="1" indent="0">
              <a:buNone/>
            </a:pPr>
            <a:endParaRPr lang="en-US" dirty="0"/>
          </a:p>
        </p:txBody>
      </p:sp>
      <p:sp>
        <p:nvSpPr>
          <p:cNvPr id="4" name="Footer Placeholder 3"/>
          <p:cNvSpPr>
            <a:spLocks noGrp="1"/>
          </p:cNvSpPr>
          <p:nvPr>
            <p:ph type="ftr" sz="quarter" idx="10"/>
          </p:nvPr>
        </p:nvSpPr>
        <p:spPr/>
        <p:txBody>
          <a:bodyPr/>
          <a:lstStyle/>
          <a:p>
            <a:pPr>
              <a:defRPr/>
            </a:pPr>
            <a:r>
              <a:rPr lang="en-US" smtClean="0"/>
              <a:t>klgates.com</a:t>
            </a:r>
            <a:endParaRPr lang="en-US"/>
          </a:p>
        </p:txBody>
      </p:sp>
      <p:sp>
        <p:nvSpPr>
          <p:cNvPr id="5" name="Slide Number Placeholder 4"/>
          <p:cNvSpPr>
            <a:spLocks noGrp="1"/>
          </p:cNvSpPr>
          <p:nvPr>
            <p:ph type="sldNum" sz="quarter" idx="11"/>
          </p:nvPr>
        </p:nvSpPr>
        <p:spPr/>
        <p:txBody>
          <a:bodyPr/>
          <a:lstStyle/>
          <a:p>
            <a:pPr>
              <a:defRPr/>
            </a:pPr>
            <a:fld id="{C9489E26-CC76-44C1-88B5-9333B76C506F}" type="slidenum">
              <a:rPr lang="en-US" smtClean="0"/>
              <a:pPr>
                <a:defRPr/>
              </a:pPr>
              <a:t>18</a:t>
            </a:fld>
            <a:endParaRPr lang="en-US"/>
          </a:p>
        </p:txBody>
      </p:sp>
    </p:spTree>
    <p:extLst>
      <p:ext uri="{BB962C8B-B14F-4D97-AF65-F5344CB8AC3E}">
        <p14:creationId xmlns:p14="http://schemas.microsoft.com/office/powerpoint/2010/main" val="2326252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Timing considerations</a:t>
            </a:r>
            <a:endParaRPr lang="en-US" dirty="0"/>
          </a:p>
        </p:txBody>
      </p:sp>
      <p:sp>
        <p:nvSpPr>
          <p:cNvPr id="3" name="Content Placeholder 2"/>
          <p:cNvSpPr>
            <a:spLocks noGrp="1"/>
          </p:cNvSpPr>
          <p:nvPr>
            <p:ph idx="1"/>
          </p:nvPr>
        </p:nvSpPr>
        <p:spPr/>
        <p:txBody>
          <a:bodyPr/>
          <a:lstStyle/>
          <a:p>
            <a:r>
              <a:rPr lang="en-US" sz="2600" i="1" u="sng" dirty="0" smtClean="0"/>
              <a:t>Rule 12d1-4</a:t>
            </a:r>
            <a:r>
              <a:rPr lang="en-US" sz="2600" dirty="0" smtClean="0"/>
              <a:t>:  Effective 60 days after publication in Federal Register</a:t>
            </a:r>
          </a:p>
          <a:p>
            <a:r>
              <a:rPr lang="en-US" sz="2600" i="1" u="sng" dirty="0" smtClean="0"/>
              <a:t>Rescission of Rule 12d1-2</a:t>
            </a:r>
            <a:r>
              <a:rPr lang="en-US" sz="2600" dirty="0" smtClean="0"/>
              <a:t>:  One year after effective date of Rule 12d1-4</a:t>
            </a:r>
          </a:p>
          <a:p>
            <a:r>
              <a:rPr lang="en-US" sz="2600" i="1" u="sng" dirty="0" smtClean="0"/>
              <a:t>Rescission of </a:t>
            </a:r>
            <a:r>
              <a:rPr lang="en-US" sz="2600" i="1" u="sng" dirty="0" err="1" smtClean="0"/>
              <a:t>Exemptive</a:t>
            </a:r>
            <a:r>
              <a:rPr lang="en-US" sz="2600" i="1" u="sng" dirty="0" smtClean="0"/>
              <a:t> Relief</a:t>
            </a:r>
            <a:r>
              <a:rPr lang="en-US" sz="2600" dirty="0" smtClean="0"/>
              <a:t>: </a:t>
            </a:r>
            <a:r>
              <a:rPr lang="en-US" sz="2600" dirty="0"/>
              <a:t>One year after effective date of Rule </a:t>
            </a:r>
            <a:r>
              <a:rPr lang="en-US" sz="2600" dirty="0" smtClean="0"/>
              <a:t>12d1-4</a:t>
            </a:r>
          </a:p>
          <a:p>
            <a:r>
              <a:rPr lang="en-US" sz="2600" i="1" u="sng" dirty="0" smtClean="0"/>
              <a:t>Rescission of No Action Relief</a:t>
            </a:r>
            <a:r>
              <a:rPr lang="en-US" sz="2600" dirty="0" smtClean="0"/>
              <a:t>: </a:t>
            </a:r>
            <a:r>
              <a:rPr lang="en-US" sz="2600" dirty="0"/>
              <a:t>One year after effective date of Rule </a:t>
            </a:r>
            <a:r>
              <a:rPr lang="en-US" sz="2600" dirty="0" smtClean="0"/>
              <a:t>12d1-4</a:t>
            </a:r>
          </a:p>
          <a:p>
            <a:r>
              <a:rPr lang="en-US" sz="2600" i="1" u="sng" dirty="0" smtClean="0"/>
              <a:t>Form N-CEN</a:t>
            </a:r>
            <a:r>
              <a:rPr lang="en-US" sz="2600" dirty="0" smtClean="0"/>
              <a:t>:  425 days after publication in Federal Register</a:t>
            </a:r>
            <a:endParaRPr lang="en-US" sz="2600" dirty="0"/>
          </a:p>
        </p:txBody>
      </p:sp>
      <p:sp>
        <p:nvSpPr>
          <p:cNvPr id="4" name="Footer Placeholder 3"/>
          <p:cNvSpPr>
            <a:spLocks noGrp="1"/>
          </p:cNvSpPr>
          <p:nvPr>
            <p:ph type="ftr" sz="quarter" idx="10"/>
          </p:nvPr>
        </p:nvSpPr>
        <p:spPr/>
        <p:txBody>
          <a:bodyPr/>
          <a:lstStyle/>
          <a:p>
            <a:pPr>
              <a:defRPr/>
            </a:pPr>
            <a:r>
              <a:rPr lang="en-US" smtClean="0"/>
              <a:t>klgates.com</a:t>
            </a:r>
            <a:endParaRPr lang="en-US"/>
          </a:p>
        </p:txBody>
      </p:sp>
      <p:sp>
        <p:nvSpPr>
          <p:cNvPr id="5" name="Slide Number Placeholder 4"/>
          <p:cNvSpPr>
            <a:spLocks noGrp="1"/>
          </p:cNvSpPr>
          <p:nvPr>
            <p:ph type="sldNum" sz="quarter" idx="11"/>
          </p:nvPr>
        </p:nvSpPr>
        <p:spPr/>
        <p:txBody>
          <a:bodyPr/>
          <a:lstStyle/>
          <a:p>
            <a:pPr>
              <a:defRPr/>
            </a:pPr>
            <a:fld id="{C9489E26-CC76-44C1-88B5-9333B76C506F}" type="slidenum">
              <a:rPr lang="en-US" smtClean="0"/>
              <a:pPr>
                <a:defRPr/>
              </a:pPr>
              <a:t>19</a:t>
            </a:fld>
            <a:endParaRPr lang="en-US"/>
          </a:p>
        </p:txBody>
      </p:sp>
    </p:spTree>
    <p:extLst>
      <p:ext uri="{BB962C8B-B14F-4D97-AF65-F5344CB8AC3E}">
        <p14:creationId xmlns:p14="http://schemas.microsoft.com/office/powerpoint/2010/main" val="3141875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505200" y="5181600"/>
            <a:ext cx="5029200" cy="765175"/>
          </a:xfrm>
        </p:spPr>
        <p:txBody>
          <a:bodyPr/>
          <a:lstStyle/>
          <a:p>
            <a:r>
              <a:rPr lang="en-US" sz="1300" dirty="0" smtClean="0">
                <a:solidFill>
                  <a:schemeClr val="tx1">
                    <a:lumMod val="50000"/>
                  </a:schemeClr>
                </a:solidFill>
              </a:rPr>
              <a:t>Mark P. Goshko, </a:t>
            </a:r>
            <a:r>
              <a:rPr lang="en-US" sz="1300" dirty="0">
                <a:solidFill>
                  <a:schemeClr val="tx1">
                    <a:lumMod val="50000"/>
                  </a:schemeClr>
                </a:solidFill>
              </a:rPr>
              <a:t>Partner, </a:t>
            </a:r>
            <a:r>
              <a:rPr lang="en-US" sz="1300" dirty="0" err="1">
                <a:solidFill>
                  <a:schemeClr val="tx1">
                    <a:lumMod val="50000"/>
                  </a:schemeClr>
                </a:solidFill>
              </a:rPr>
              <a:t>K&amp;L</a:t>
            </a:r>
            <a:r>
              <a:rPr lang="en-US" sz="1300" dirty="0">
                <a:solidFill>
                  <a:schemeClr val="tx1">
                    <a:lumMod val="50000"/>
                  </a:schemeClr>
                </a:solidFill>
              </a:rPr>
              <a:t> Gates </a:t>
            </a:r>
            <a:r>
              <a:rPr lang="en-US" sz="1300" dirty="0" smtClean="0">
                <a:solidFill>
                  <a:schemeClr val="tx1">
                    <a:lumMod val="50000"/>
                  </a:schemeClr>
                </a:solidFill>
              </a:rPr>
              <a:t>LLP</a:t>
            </a:r>
          </a:p>
          <a:p>
            <a:r>
              <a:rPr lang="en-US" sz="1300" dirty="0">
                <a:solidFill>
                  <a:schemeClr val="tx1">
                    <a:lumMod val="50000"/>
                  </a:schemeClr>
                </a:solidFill>
              </a:rPr>
              <a:t>Abigail P. Hemnes, Partner, </a:t>
            </a:r>
            <a:r>
              <a:rPr lang="en-US" sz="1300" dirty="0" err="1">
                <a:solidFill>
                  <a:schemeClr val="tx1">
                    <a:lumMod val="50000"/>
                  </a:schemeClr>
                </a:solidFill>
              </a:rPr>
              <a:t>K&amp;L</a:t>
            </a:r>
            <a:r>
              <a:rPr lang="en-US" sz="1300" dirty="0">
                <a:solidFill>
                  <a:schemeClr val="tx1">
                    <a:lumMod val="50000"/>
                  </a:schemeClr>
                </a:solidFill>
              </a:rPr>
              <a:t> Gates </a:t>
            </a:r>
            <a:r>
              <a:rPr lang="en-US" sz="1300" dirty="0" smtClean="0">
                <a:solidFill>
                  <a:schemeClr val="tx1">
                    <a:lumMod val="50000"/>
                  </a:schemeClr>
                </a:solidFill>
              </a:rPr>
              <a:t>LLP</a:t>
            </a:r>
          </a:p>
          <a:p>
            <a:r>
              <a:rPr lang="en-US" sz="1300" dirty="0" smtClean="0">
                <a:solidFill>
                  <a:schemeClr val="tx1">
                    <a:lumMod val="50000"/>
                  </a:schemeClr>
                </a:solidFill>
              </a:rPr>
              <a:t>Fatima S. Sulaiman, </a:t>
            </a:r>
            <a:r>
              <a:rPr lang="en-US" sz="1300" dirty="0">
                <a:solidFill>
                  <a:schemeClr val="tx1">
                    <a:lumMod val="50000"/>
                  </a:schemeClr>
                </a:solidFill>
              </a:rPr>
              <a:t>Partner, </a:t>
            </a:r>
            <a:r>
              <a:rPr lang="en-US" sz="1300" dirty="0" err="1">
                <a:solidFill>
                  <a:schemeClr val="tx1">
                    <a:lumMod val="50000"/>
                  </a:schemeClr>
                </a:solidFill>
              </a:rPr>
              <a:t>K&amp;L</a:t>
            </a:r>
            <a:r>
              <a:rPr lang="en-US" sz="1300" dirty="0">
                <a:solidFill>
                  <a:schemeClr val="tx1">
                    <a:lumMod val="50000"/>
                  </a:schemeClr>
                </a:solidFill>
              </a:rPr>
              <a:t> Gates LLP</a:t>
            </a:r>
          </a:p>
          <a:p>
            <a:r>
              <a:rPr lang="en-US" sz="1300" dirty="0" smtClean="0">
                <a:solidFill>
                  <a:schemeClr val="tx1">
                    <a:lumMod val="50000"/>
                  </a:schemeClr>
                </a:solidFill>
              </a:rPr>
              <a:t>George Zornada, </a:t>
            </a:r>
            <a:r>
              <a:rPr lang="en-US" sz="1300" dirty="0">
                <a:solidFill>
                  <a:schemeClr val="tx1">
                    <a:lumMod val="50000"/>
                  </a:schemeClr>
                </a:solidFill>
              </a:rPr>
              <a:t>Partner, </a:t>
            </a:r>
            <a:r>
              <a:rPr lang="en-US" sz="1300" dirty="0" err="1">
                <a:solidFill>
                  <a:schemeClr val="tx1">
                    <a:lumMod val="50000"/>
                  </a:schemeClr>
                </a:solidFill>
              </a:rPr>
              <a:t>K&amp;L</a:t>
            </a:r>
            <a:r>
              <a:rPr lang="en-US" sz="1300" dirty="0">
                <a:solidFill>
                  <a:schemeClr val="tx1">
                    <a:lumMod val="50000"/>
                  </a:schemeClr>
                </a:solidFill>
              </a:rPr>
              <a:t> Gates </a:t>
            </a:r>
            <a:r>
              <a:rPr lang="en-US" sz="1300" dirty="0" smtClean="0">
                <a:solidFill>
                  <a:schemeClr val="tx1">
                    <a:lumMod val="50000"/>
                  </a:schemeClr>
                </a:solidFill>
              </a:rPr>
              <a:t>LLP</a:t>
            </a:r>
          </a:p>
          <a:p>
            <a:endParaRPr lang="en-US" dirty="0"/>
          </a:p>
          <a:p>
            <a:endParaRPr lang="en-US" dirty="0"/>
          </a:p>
        </p:txBody>
      </p:sp>
      <p:sp>
        <p:nvSpPr>
          <p:cNvPr id="3" name="Title 2"/>
          <p:cNvSpPr>
            <a:spLocks noGrp="1"/>
          </p:cNvSpPr>
          <p:nvPr>
            <p:ph type="ctrTitle"/>
          </p:nvPr>
        </p:nvSpPr>
        <p:spPr>
          <a:xfrm>
            <a:off x="3505200" y="3810000"/>
            <a:ext cx="5029200" cy="933450"/>
          </a:xfrm>
        </p:spPr>
        <p:txBody>
          <a:bodyPr/>
          <a:lstStyle/>
          <a:p>
            <a:r>
              <a:rPr lang="en-US" dirty="0" smtClean="0"/>
              <a:t>What You Need to Know About the SEC’s Fund of Funds Rule Adoption</a:t>
            </a:r>
            <a:endParaRPr lang="en-US" dirty="0"/>
          </a:p>
        </p:txBody>
      </p:sp>
    </p:spTree>
    <p:extLst>
      <p:ext uri="{BB962C8B-B14F-4D97-AF65-F5344CB8AC3E}">
        <p14:creationId xmlns:p14="http://schemas.microsoft.com/office/powerpoint/2010/main" val="2990768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2147106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5367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t>Section 12(</a:t>
            </a:r>
            <a:r>
              <a:rPr lang="en-US" sz="2200" cap="none" dirty="0" smtClean="0"/>
              <a:t>d</a:t>
            </a:r>
            <a:r>
              <a:rPr lang="en-US" sz="2200" dirty="0" smtClean="0"/>
              <a:t>)(1): Concerns with </a:t>
            </a:r>
            <a:r>
              <a:rPr lang="en-US" sz="2200" dirty="0" err="1" smtClean="0"/>
              <a:t>F</a:t>
            </a:r>
            <a:r>
              <a:rPr lang="en-US" sz="2200" cap="none" dirty="0" err="1" smtClean="0"/>
              <a:t>o</a:t>
            </a:r>
            <a:r>
              <a:rPr lang="en-US" sz="2200" dirty="0" err="1" smtClean="0"/>
              <a:t>f</a:t>
            </a:r>
            <a:r>
              <a:rPr lang="en-US" sz="2200" dirty="0" smtClean="0"/>
              <a:t> arrangements</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sz="2600" dirty="0" smtClean="0"/>
              <a:t>Section 12 of the 1940 Act was designed to prevent:</a:t>
            </a:r>
          </a:p>
          <a:p>
            <a:pPr lvl="1"/>
            <a:r>
              <a:rPr lang="en-US" dirty="0" smtClean="0"/>
              <a:t>Duplicative and excessive fees</a:t>
            </a:r>
          </a:p>
          <a:p>
            <a:pPr lvl="1"/>
            <a:r>
              <a:rPr lang="en-US" dirty="0" smtClean="0"/>
              <a:t>Formation of overly complex structures</a:t>
            </a:r>
          </a:p>
          <a:p>
            <a:pPr lvl="1"/>
            <a:r>
              <a:rPr lang="en-US" dirty="0" smtClean="0"/>
              <a:t>Arrangements that allow one fund to control the assets of other fund and use those assets to enrich the acquiring fund at the expense of acquired fund shareholders</a:t>
            </a:r>
          </a:p>
          <a:p>
            <a:pPr lvl="1"/>
            <a:endParaRPr lang="en-US" dirty="0"/>
          </a:p>
        </p:txBody>
      </p:sp>
      <p:sp>
        <p:nvSpPr>
          <p:cNvPr id="4" name="Footer Placeholder 3"/>
          <p:cNvSpPr>
            <a:spLocks noGrp="1"/>
          </p:cNvSpPr>
          <p:nvPr>
            <p:ph type="ftr" sz="quarter" idx="10"/>
          </p:nvPr>
        </p:nvSpPr>
        <p:spPr/>
        <p:txBody>
          <a:bodyPr/>
          <a:lstStyle/>
          <a:p>
            <a:pPr>
              <a:defRPr/>
            </a:pPr>
            <a:r>
              <a:rPr lang="en-US" smtClean="0"/>
              <a:t>klgates.com</a:t>
            </a:r>
            <a:endParaRPr lang="en-US"/>
          </a:p>
        </p:txBody>
      </p:sp>
      <p:sp>
        <p:nvSpPr>
          <p:cNvPr id="5" name="Slide Number Placeholder 4"/>
          <p:cNvSpPr>
            <a:spLocks noGrp="1"/>
          </p:cNvSpPr>
          <p:nvPr>
            <p:ph type="sldNum" sz="quarter" idx="11"/>
          </p:nvPr>
        </p:nvSpPr>
        <p:spPr/>
        <p:txBody>
          <a:bodyPr/>
          <a:lstStyle/>
          <a:p>
            <a:pPr>
              <a:defRPr/>
            </a:pPr>
            <a:fld id="{C9489E26-CC76-44C1-88B5-9333B76C506F}" type="slidenum">
              <a:rPr lang="en-US" smtClean="0"/>
              <a:pPr>
                <a:defRPr/>
              </a:pPr>
              <a:t>3</a:t>
            </a:fld>
            <a:endParaRPr lang="en-US"/>
          </a:p>
        </p:txBody>
      </p:sp>
    </p:spTree>
    <p:extLst>
      <p:ext uri="{BB962C8B-B14F-4D97-AF65-F5344CB8AC3E}">
        <p14:creationId xmlns:p14="http://schemas.microsoft.com/office/powerpoint/2010/main" val="350051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Section 12(</a:t>
            </a:r>
            <a:r>
              <a:rPr lang="en-US" sz="2800" cap="none" dirty="0" smtClean="0"/>
              <a:t>d</a:t>
            </a:r>
            <a:r>
              <a:rPr lang="en-US" sz="2800" dirty="0" smtClean="0"/>
              <a:t>)(1): regulatory overview</a:t>
            </a:r>
            <a:r>
              <a:rPr lang="en-US" dirty="0" smtClean="0"/>
              <a:t>	</a:t>
            </a:r>
            <a:endParaRPr lang="en-US" dirty="0"/>
          </a:p>
        </p:txBody>
      </p:sp>
      <p:sp>
        <p:nvSpPr>
          <p:cNvPr id="3" name="Content Placeholder 2"/>
          <p:cNvSpPr>
            <a:spLocks noGrp="1"/>
          </p:cNvSpPr>
          <p:nvPr>
            <p:ph idx="1"/>
          </p:nvPr>
        </p:nvSpPr>
        <p:spPr/>
        <p:txBody>
          <a:bodyPr/>
          <a:lstStyle/>
          <a:p>
            <a:r>
              <a:rPr lang="en-US" dirty="0" smtClean="0"/>
              <a:t>Section 12(d)(1)(A):  </a:t>
            </a:r>
            <a:r>
              <a:rPr lang="en-US" sz="2400" dirty="0"/>
              <a:t>Prohibits registered investment companies from investing in an investment company beyond the “3/5/10 Limits”:</a:t>
            </a:r>
          </a:p>
          <a:p>
            <a:pPr lvl="1"/>
            <a:r>
              <a:rPr lang="en-US" sz="2000" u="sng" dirty="0"/>
              <a:t>&lt;</a:t>
            </a:r>
            <a:r>
              <a:rPr lang="en-US" sz="2000" dirty="0"/>
              <a:t> 3% of the total outstanding voting stock of the acquired company</a:t>
            </a:r>
          </a:p>
          <a:p>
            <a:pPr lvl="1"/>
            <a:r>
              <a:rPr lang="en-US" sz="2000" u="sng" dirty="0"/>
              <a:t>&lt;</a:t>
            </a:r>
            <a:r>
              <a:rPr lang="en-US" sz="2000" dirty="0"/>
              <a:t> 5% of the total outstanding assets of the acquiring company in another investment company</a:t>
            </a:r>
          </a:p>
          <a:p>
            <a:pPr lvl="1"/>
            <a:r>
              <a:rPr lang="en-US" sz="2000" u="sng" dirty="0"/>
              <a:t>&lt;</a:t>
            </a:r>
            <a:r>
              <a:rPr lang="en-US" sz="2000" dirty="0"/>
              <a:t> 10% of the total outstanding assets of the acquiring company in other investment companies</a:t>
            </a:r>
          </a:p>
          <a:p>
            <a:endParaRPr lang="en-US" dirty="0"/>
          </a:p>
        </p:txBody>
      </p:sp>
      <p:sp>
        <p:nvSpPr>
          <p:cNvPr id="4" name="Footer Placeholder 3"/>
          <p:cNvSpPr>
            <a:spLocks noGrp="1"/>
          </p:cNvSpPr>
          <p:nvPr>
            <p:ph type="ftr" sz="quarter" idx="10"/>
          </p:nvPr>
        </p:nvSpPr>
        <p:spPr/>
        <p:txBody>
          <a:bodyPr/>
          <a:lstStyle/>
          <a:p>
            <a:pPr>
              <a:defRPr/>
            </a:pPr>
            <a:r>
              <a:rPr lang="en-US" smtClean="0"/>
              <a:t>klgates.com</a:t>
            </a:r>
            <a:endParaRPr lang="en-US"/>
          </a:p>
        </p:txBody>
      </p:sp>
      <p:sp>
        <p:nvSpPr>
          <p:cNvPr id="5" name="Slide Number Placeholder 4"/>
          <p:cNvSpPr>
            <a:spLocks noGrp="1"/>
          </p:cNvSpPr>
          <p:nvPr>
            <p:ph type="sldNum" sz="quarter" idx="11"/>
          </p:nvPr>
        </p:nvSpPr>
        <p:spPr/>
        <p:txBody>
          <a:bodyPr/>
          <a:lstStyle/>
          <a:p>
            <a:pPr>
              <a:defRPr/>
            </a:pPr>
            <a:fld id="{C9489E26-CC76-44C1-88B5-9333B76C506F}" type="slidenum">
              <a:rPr lang="en-US" smtClean="0"/>
              <a:pPr>
                <a:defRPr/>
              </a:pPr>
              <a:t>4</a:t>
            </a:fld>
            <a:endParaRPr lang="en-US"/>
          </a:p>
        </p:txBody>
      </p:sp>
    </p:spTree>
    <p:extLst>
      <p:ext uri="{BB962C8B-B14F-4D97-AF65-F5344CB8AC3E}">
        <p14:creationId xmlns:p14="http://schemas.microsoft.com/office/powerpoint/2010/main" val="2082980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Section 12(</a:t>
            </a:r>
            <a:r>
              <a:rPr lang="en-US" sz="2600" cap="none" dirty="0"/>
              <a:t>d</a:t>
            </a:r>
            <a:r>
              <a:rPr lang="en-US" sz="2600" dirty="0"/>
              <a:t>)(1): regulatory overview</a:t>
            </a:r>
            <a:r>
              <a:rPr lang="en-US" dirty="0" smtClean="0"/>
              <a:t> </a:t>
            </a:r>
            <a:r>
              <a:rPr lang="en-US" sz="1200" dirty="0" smtClean="0"/>
              <a:t>(cont.)</a:t>
            </a:r>
            <a:endParaRPr lang="en-US" sz="1200" dirty="0"/>
          </a:p>
        </p:txBody>
      </p:sp>
      <p:sp>
        <p:nvSpPr>
          <p:cNvPr id="3" name="Content Placeholder 2"/>
          <p:cNvSpPr>
            <a:spLocks noGrp="1"/>
          </p:cNvSpPr>
          <p:nvPr>
            <p:ph idx="1"/>
          </p:nvPr>
        </p:nvSpPr>
        <p:spPr/>
        <p:txBody>
          <a:bodyPr/>
          <a:lstStyle/>
          <a:p>
            <a:r>
              <a:rPr lang="en-US" dirty="0" smtClean="0"/>
              <a:t>Certain arrangements do not present the concerns Section 12(d)(1)(A) was designed to address</a:t>
            </a:r>
          </a:p>
          <a:p>
            <a:r>
              <a:rPr lang="en-US" dirty="0" smtClean="0"/>
              <a:t>Section 12(d)(1)(E)</a:t>
            </a:r>
          </a:p>
          <a:p>
            <a:pPr lvl="1"/>
            <a:r>
              <a:rPr lang="en-US" dirty="0" smtClean="0"/>
              <a:t>Permits master/feeder arrangements</a:t>
            </a:r>
          </a:p>
          <a:p>
            <a:r>
              <a:rPr lang="en-US" dirty="0" smtClean="0"/>
              <a:t>Section 12(d)(1)(F)</a:t>
            </a:r>
          </a:p>
          <a:p>
            <a:pPr lvl="1"/>
            <a:r>
              <a:rPr lang="en-US" dirty="0" smtClean="0"/>
              <a:t>Permits a registered fund to take small positions in an unlimited number of other funds</a:t>
            </a:r>
          </a:p>
        </p:txBody>
      </p:sp>
      <p:sp>
        <p:nvSpPr>
          <p:cNvPr id="4" name="Footer Placeholder 3"/>
          <p:cNvSpPr>
            <a:spLocks noGrp="1"/>
          </p:cNvSpPr>
          <p:nvPr>
            <p:ph type="ftr" sz="quarter" idx="10"/>
          </p:nvPr>
        </p:nvSpPr>
        <p:spPr/>
        <p:txBody>
          <a:bodyPr/>
          <a:lstStyle/>
          <a:p>
            <a:pPr>
              <a:defRPr/>
            </a:pPr>
            <a:r>
              <a:rPr lang="en-US" smtClean="0"/>
              <a:t>klgates.com</a:t>
            </a:r>
            <a:endParaRPr lang="en-US"/>
          </a:p>
        </p:txBody>
      </p:sp>
      <p:sp>
        <p:nvSpPr>
          <p:cNvPr id="5" name="Slide Number Placeholder 4"/>
          <p:cNvSpPr>
            <a:spLocks noGrp="1"/>
          </p:cNvSpPr>
          <p:nvPr>
            <p:ph type="sldNum" sz="quarter" idx="11"/>
          </p:nvPr>
        </p:nvSpPr>
        <p:spPr/>
        <p:txBody>
          <a:bodyPr/>
          <a:lstStyle/>
          <a:p>
            <a:pPr>
              <a:defRPr/>
            </a:pPr>
            <a:fld id="{C9489E26-CC76-44C1-88B5-9333B76C506F}" type="slidenum">
              <a:rPr lang="en-US" smtClean="0"/>
              <a:pPr>
                <a:defRPr/>
              </a:pPr>
              <a:t>5</a:t>
            </a:fld>
            <a:endParaRPr lang="en-US"/>
          </a:p>
        </p:txBody>
      </p:sp>
    </p:spTree>
    <p:extLst>
      <p:ext uri="{BB962C8B-B14F-4D97-AF65-F5344CB8AC3E}">
        <p14:creationId xmlns:p14="http://schemas.microsoft.com/office/powerpoint/2010/main" val="1515112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Section 12(</a:t>
            </a:r>
            <a:r>
              <a:rPr lang="en-US" sz="2600" cap="none" dirty="0"/>
              <a:t>d</a:t>
            </a:r>
            <a:r>
              <a:rPr lang="en-US" sz="2600" dirty="0"/>
              <a:t>)(1): regulatory overview </a:t>
            </a:r>
            <a:r>
              <a:rPr lang="en-US" sz="1400" dirty="0"/>
              <a:t>(cont.)</a:t>
            </a:r>
            <a:endParaRPr lang="en-US" dirty="0"/>
          </a:p>
        </p:txBody>
      </p:sp>
      <p:sp>
        <p:nvSpPr>
          <p:cNvPr id="3" name="Content Placeholder 2"/>
          <p:cNvSpPr>
            <a:spLocks noGrp="1"/>
          </p:cNvSpPr>
          <p:nvPr>
            <p:ph idx="1"/>
          </p:nvPr>
        </p:nvSpPr>
        <p:spPr/>
        <p:txBody>
          <a:bodyPr/>
          <a:lstStyle/>
          <a:p>
            <a:r>
              <a:rPr lang="en-US" dirty="0"/>
              <a:t>Section 12(d)(1)(G)</a:t>
            </a:r>
          </a:p>
          <a:p>
            <a:pPr lvl="1"/>
            <a:r>
              <a:rPr lang="en-US" sz="2000" dirty="0"/>
              <a:t>Permits investments in affiliated funds beyond 3/5/10 </a:t>
            </a:r>
            <a:r>
              <a:rPr lang="en-US" sz="2000" dirty="0" smtClean="0"/>
              <a:t>Limits</a:t>
            </a:r>
          </a:p>
          <a:p>
            <a:pPr lvl="1"/>
            <a:r>
              <a:rPr lang="en-US" sz="2000" dirty="0" smtClean="0"/>
              <a:t>May not invest in any other type of security, except Government securities and short term paper</a:t>
            </a:r>
            <a:endParaRPr lang="en-US" sz="2000" dirty="0"/>
          </a:p>
          <a:p>
            <a:pPr lvl="1"/>
            <a:r>
              <a:rPr lang="en-US" sz="2000" i="1" u="sng" dirty="0"/>
              <a:t>Rule </a:t>
            </a:r>
            <a:r>
              <a:rPr lang="en-US" sz="2000" i="1" u="sng" dirty="0" smtClean="0"/>
              <a:t>12d1-2:</a:t>
            </a:r>
            <a:endParaRPr lang="en-US" sz="2000" i="1" u="sng" dirty="0"/>
          </a:p>
          <a:p>
            <a:pPr lvl="2"/>
            <a:r>
              <a:rPr lang="en-US" sz="1800" dirty="0" smtClean="0"/>
              <a:t>Expands scope of investments for a fund </a:t>
            </a:r>
            <a:r>
              <a:rPr lang="en-US" sz="1800" dirty="0"/>
              <a:t>relying on Section 12(d)(1)(G) to </a:t>
            </a:r>
            <a:r>
              <a:rPr lang="en-US" sz="1800" dirty="0" smtClean="0"/>
              <a:t>unaffiliated </a:t>
            </a:r>
            <a:r>
              <a:rPr lang="en-US" sz="1800" dirty="0"/>
              <a:t>funds, other non-investment company securities (not derivatives) and money market </a:t>
            </a:r>
            <a:r>
              <a:rPr lang="en-US" sz="1800" dirty="0" smtClean="0"/>
              <a:t>funds (in reliance on Rule 12d1-1)</a:t>
            </a:r>
            <a:endParaRPr lang="en-US" sz="1800" dirty="0"/>
          </a:p>
          <a:p>
            <a:pPr lvl="2"/>
            <a:r>
              <a:rPr lang="en-US" sz="1800" i="1" u="sng" dirty="0"/>
              <a:t>Northern Lights No Action </a:t>
            </a:r>
            <a:r>
              <a:rPr lang="en-US" sz="1800" i="1" u="sng" dirty="0" smtClean="0"/>
              <a:t>Letter:</a:t>
            </a:r>
          </a:p>
          <a:p>
            <a:pPr lvl="3"/>
            <a:r>
              <a:rPr lang="en-US" sz="1600" dirty="0"/>
              <a:t>F</a:t>
            </a:r>
            <a:r>
              <a:rPr lang="en-US" sz="1600" dirty="0" smtClean="0"/>
              <a:t>und </a:t>
            </a:r>
            <a:r>
              <a:rPr lang="en-US" sz="1600" dirty="0"/>
              <a:t>of fund relying on Rule 12d1-2 can invest in financial instruments, such as derivatives, that otherwise might not be considered “securities</a:t>
            </a:r>
            <a:r>
              <a:rPr lang="en-US" sz="1600" dirty="0" smtClean="0"/>
              <a:t>.”</a:t>
            </a:r>
          </a:p>
          <a:p>
            <a:pPr lvl="2"/>
            <a:endParaRPr lang="en-US" sz="1800" dirty="0" smtClean="0"/>
          </a:p>
          <a:p>
            <a:pPr lvl="3"/>
            <a:endParaRPr lang="en-US" dirty="0"/>
          </a:p>
          <a:p>
            <a:endParaRPr lang="en-US" dirty="0"/>
          </a:p>
        </p:txBody>
      </p:sp>
      <p:sp>
        <p:nvSpPr>
          <p:cNvPr id="4" name="Footer Placeholder 3"/>
          <p:cNvSpPr>
            <a:spLocks noGrp="1"/>
          </p:cNvSpPr>
          <p:nvPr>
            <p:ph type="ftr" sz="quarter" idx="10"/>
          </p:nvPr>
        </p:nvSpPr>
        <p:spPr/>
        <p:txBody>
          <a:bodyPr/>
          <a:lstStyle/>
          <a:p>
            <a:pPr>
              <a:defRPr/>
            </a:pPr>
            <a:r>
              <a:rPr lang="en-US" smtClean="0"/>
              <a:t>klgates.com</a:t>
            </a:r>
            <a:endParaRPr lang="en-US"/>
          </a:p>
        </p:txBody>
      </p:sp>
      <p:sp>
        <p:nvSpPr>
          <p:cNvPr id="5" name="Slide Number Placeholder 4"/>
          <p:cNvSpPr>
            <a:spLocks noGrp="1"/>
          </p:cNvSpPr>
          <p:nvPr>
            <p:ph type="sldNum" sz="quarter" idx="11"/>
          </p:nvPr>
        </p:nvSpPr>
        <p:spPr/>
        <p:txBody>
          <a:bodyPr/>
          <a:lstStyle/>
          <a:p>
            <a:pPr>
              <a:defRPr/>
            </a:pPr>
            <a:fld id="{C9489E26-CC76-44C1-88B5-9333B76C506F}" type="slidenum">
              <a:rPr lang="en-US" smtClean="0"/>
              <a:pPr>
                <a:defRPr/>
              </a:pPr>
              <a:t>6</a:t>
            </a:fld>
            <a:endParaRPr lang="en-US"/>
          </a:p>
        </p:txBody>
      </p:sp>
    </p:spTree>
    <p:extLst>
      <p:ext uri="{BB962C8B-B14F-4D97-AF65-F5344CB8AC3E}">
        <p14:creationId xmlns:p14="http://schemas.microsoft.com/office/powerpoint/2010/main" val="564379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Section 12(</a:t>
            </a:r>
            <a:r>
              <a:rPr lang="en-US" sz="2600" cap="none" dirty="0"/>
              <a:t>d</a:t>
            </a:r>
            <a:r>
              <a:rPr lang="en-US" sz="2600" dirty="0"/>
              <a:t>)(1): regulatory overview</a:t>
            </a:r>
            <a:r>
              <a:rPr lang="en-US" sz="3200" dirty="0"/>
              <a:t> </a:t>
            </a:r>
            <a:r>
              <a:rPr lang="en-US" sz="1600" dirty="0"/>
              <a:t>(cont.)</a:t>
            </a:r>
            <a:endParaRPr lang="en-US" dirty="0"/>
          </a:p>
        </p:txBody>
      </p:sp>
      <p:sp>
        <p:nvSpPr>
          <p:cNvPr id="3" name="Content Placeholder 2"/>
          <p:cNvSpPr>
            <a:spLocks noGrp="1"/>
          </p:cNvSpPr>
          <p:nvPr>
            <p:ph idx="1"/>
          </p:nvPr>
        </p:nvSpPr>
        <p:spPr/>
        <p:txBody>
          <a:bodyPr/>
          <a:lstStyle/>
          <a:p>
            <a:r>
              <a:rPr lang="en-US" dirty="0" err="1" smtClean="0"/>
              <a:t>Exemptive</a:t>
            </a:r>
            <a:r>
              <a:rPr lang="en-US" dirty="0" smtClean="0"/>
              <a:t> Relief</a:t>
            </a:r>
          </a:p>
          <a:p>
            <a:pPr lvl="1"/>
            <a:r>
              <a:rPr lang="en-US" dirty="0" smtClean="0"/>
              <a:t>Further expands universe of investments available to funds of funds</a:t>
            </a:r>
          </a:p>
          <a:p>
            <a:pPr lvl="1"/>
            <a:r>
              <a:rPr lang="en-US" dirty="0" smtClean="0"/>
              <a:t>Typically allows a fund of funds to invest without limit in affiliated and unaffiliated funds</a:t>
            </a:r>
          </a:p>
          <a:p>
            <a:pPr lvl="1"/>
            <a:r>
              <a:rPr lang="en-US" dirty="0" smtClean="0"/>
              <a:t>Allows funds of funds to make direct investments</a:t>
            </a:r>
          </a:p>
          <a:p>
            <a:pPr lvl="1"/>
            <a:r>
              <a:rPr lang="en-US" dirty="0" smtClean="0"/>
              <a:t>Subject to certain conditions that vary throughout the industry</a:t>
            </a:r>
            <a:endParaRPr lang="en-US" dirty="0"/>
          </a:p>
        </p:txBody>
      </p:sp>
      <p:sp>
        <p:nvSpPr>
          <p:cNvPr id="4" name="Footer Placeholder 3"/>
          <p:cNvSpPr>
            <a:spLocks noGrp="1"/>
          </p:cNvSpPr>
          <p:nvPr>
            <p:ph type="ftr" sz="quarter" idx="10"/>
          </p:nvPr>
        </p:nvSpPr>
        <p:spPr/>
        <p:txBody>
          <a:bodyPr/>
          <a:lstStyle/>
          <a:p>
            <a:pPr>
              <a:defRPr/>
            </a:pPr>
            <a:r>
              <a:rPr lang="en-US" smtClean="0"/>
              <a:t>klgates.com</a:t>
            </a:r>
            <a:endParaRPr lang="en-US"/>
          </a:p>
        </p:txBody>
      </p:sp>
      <p:sp>
        <p:nvSpPr>
          <p:cNvPr id="5" name="Slide Number Placeholder 4"/>
          <p:cNvSpPr>
            <a:spLocks noGrp="1"/>
          </p:cNvSpPr>
          <p:nvPr>
            <p:ph type="sldNum" sz="quarter" idx="11"/>
          </p:nvPr>
        </p:nvSpPr>
        <p:spPr/>
        <p:txBody>
          <a:bodyPr/>
          <a:lstStyle/>
          <a:p>
            <a:pPr>
              <a:defRPr/>
            </a:pPr>
            <a:fld id="{C9489E26-CC76-44C1-88B5-9333B76C506F}" type="slidenum">
              <a:rPr lang="en-US" smtClean="0"/>
              <a:pPr>
                <a:defRPr/>
              </a:pPr>
              <a:t>7</a:t>
            </a:fld>
            <a:endParaRPr lang="en-US"/>
          </a:p>
        </p:txBody>
      </p:sp>
    </p:spTree>
    <p:extLst>
      <p:ext uri="{BB962C8B-B14F-4D97-AF65-F5344CB8AC3E}">
        <p14:creationId xmlns:p14="http://schemas.microsoft.com/office/powerpoint/2010/main" val="3394570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12</a:t>
            </a:r>
            <a:r>
              <a:rPr lang="en-US" cap="none" dirty="0" smtClean="0"/>
              <a:t>d</a:t>
            </a:r>
            <a:r>
              <a:rPr lang="en-US" dirty="0" smtClean="0"/>
              <a:t>1-4: Overview of changes</a:t>
            </a:r>
            <a:endParaRPr lang="en-US" dirty="0"/>
          </a:p>
        </p:txBody>
      </p:sp>
      <p:sp>
        <p:nvSpPr>
          <p:cNvPr id="3" name="Content Placeholder 2"/>
          <p:cNvSpPr>
            <a:spLocks noGrp="1"/>
          </p:cNvSpPr>
          <p:nvPr>
            <p:ph idx="1"/>
          </p:nvPr>
        </p:nvSpPr>
        <p:spPr/>
        <p:txBody>
          <a:bodyPr/>
          <a:lstStyle/>
          <a:p>
            <a:r>
              <a:rPr lang="en-US" sz="2200" i="1" u="sng" dirty="0" smtClean="0"/>
              <a:t>Purpose</a:t>
            </a:r>
            <a:r>
              <a:rPr lang="en-US" sz="2200" dirty="0" smtClean="0"/>
              <a:t>:  </a:t>
            </a:r>
            <a:r>
              <a:rPr lang="en-US" sz="2200" dirty="0"/>
              <a:t>Establish a uniform playing </a:t>
            </a:r>
            <a:r>
              <a:rPr lang="en-US" sz="2200" dirty="0" smtClean="0"/>
              <a:t>field for funds of funds</a:t>
            </a:r>
            <a:endParaRPr lang="en-US" sz="2200" dirty="0"/>
          </a:p>
          <a:p>
            <a:r>
              <a:rPr lang="en-US" sz="2200" i="1" u="sng" dirty="0" smtClean="0"/>
              <a:t>Adopt</a:t>
            </a:r>
            <a:r>
              <a:rPr lang="en-US" sz="2200" dirty="0" smtClean="0"/>
              <a:t>: Rule 12d1-4 to permit a fund to invest in affiliated and unaffiliated investment companies in excess of the Section 12 limitations, subject to conditions relating to control, voting, findings, and complex structures</a:t>
            </a:r>
          </a:p>
          <a:p>
            <a:pPr lvl="1"/>
            <a:r>
              <a:rPr lang="en-US" sz="2000" dirty="0" smtClean="0"/>
              <a:t>Funds relying on Rule 12d1-4 could also invest directly in other investment types (equities, bonds, derivatives, etc.</a:t>
            </a:r>
            <a:r>
              <a:rPr lang="en-US" sz="2200" dirty="0" smtClean="0"/>
              <a:t>)</a:t>
            </a:r>
          </a:p>
          <a:p>
            <a:r>
              <a:rPr lang="en-US" sz="2200" i="1" u="sng" dirty="0" smtClean="0"/>
              <a:t>Rescind</a:t>
            </a:r>
            <a:r>
              <a:rPr lang="en-US" sz="2200" dirty="0" smtClean="0"/>
              <a:t>: All existing fund of funds </a:t>
            </a:r>
            <a:r>
              <a:rPr lang="en-US" sz="2200" dirty="0" err="1"/>
              <a:t>exemptive</a:t>
            </a:r>
            <a:r>
              <a:rPr lang="en-US" sz="2200" dirty="0"/>
              <a:t> orders &amp; Rule 12d1-2</a:t>
            </a:r>
          </a:p>
          <a:p>
            <a:r>
              <a:rPr lang="en-US" sz="2200" i="1" u="sng" dirty="0" smtClean="0"/>
              <a:t>Going Forward</a:t>
            </a:r>
            <a:r>
              <a:rPr lang="en-US" sz="2200" dirty="0" smtClean="0"/>
              <a:t>:  Any fund investing directly in securities </a:t>
            </a:r>
            <a:r>
              <a:rPr lang="en-US" sz="2200" i="1" u="sng" dirty="0" smtClean="0"/>
              <a:t>and</a:t>
            </a:r>
            <a:r>
              <a:rPr lang="en-US" sz="2200" dirty="0" smtClean="0"/>
              <a:t> investment </a:t>
            </a:r>
            <a:r>
              <a:rPr lang="en-US" sz="2200" dirty="0"/>
              <a:t>companies beyond the </a:t>
            </a:r>
            <a:r>
              <a:rPr lang="en-US" sz="2200" dirty="0" smtClean="0"/>
              <a:t>Section 12 limitations will be </a:t>
            </a:r>
            <a:r>
              <a:rPr lang="en-US" sz="2200" dirty="0"/>
              <a:t>required to rely on Rule </a:t>
            </a:r>
            <a:r>
              <a:rPr lang="en-US" sz="2200" dirty="0" smtClean="0"/>
              <a:t>12d1-4</a:t>
            </a:r>
            <a:endParaRPr lang="en-US" sz="2200" dirty="0"/>
          </a:p>
        </p:txBody>
      </p:sp>
      <p:sp>
        <p:nvSpPr>
          <p:cNvPr id="4" name="Footer Placeholder 3"/>
          <p:cNvSpPr>
            <a:spLocks noGrp="1"/>
          </p:cNvSpPr>
          <p:nvPr>
            <p:ph type="ftr" sz="quarter" idx="10"/>
          </p:nvPr>
        </p:nvSpPr>
        <p:spPr/>
        <p:txBody>
          <a:bodyPr/>
          <a:lstStyle/>
          <a:p>
            <a:pPr>
              <a:defRPr/>
            </a:pPr>
            <a:r>
              <a:rPr lang="en-US" smtClean="0"/>
              <a:t>klgates.com</a:t>
            </a:r>
            <a:endParaRPr lang="en-US"/>
          </a:p>
        </p:txBody>
      </p:sp>
      <p:sp>
        <p:nvSpPr>
          <p:cNvPr id="5" name="Slide Number Placeholder 4"/>
          <p:cNvSpPr>
            <a:spLocks noGrp="1"/>
          </p:cNvSpPr>
          <p:nvPr>
            <p:ph type="sldNum" sz="quarter" idx="11"/>
          </p:nvPr>
        </p:nvSpPr>
        <p:spPr/>
        <p:txBody>
          <a:bodyPr/>
          <a:lstStyle/>
          <a:p>
            <a:pPr>
              <a:defRPr/>
            </a:pPr>
            <a:fld id="{C9489E26-CC76-44C1-88B5-9333B76C506F}" type="slidenum">
              <a:rPr lang="en-US" smtClean="0"/>
              <a:pPr>
                <a:defRPr/>
              </a:pPr>
              <a:t>8</a:t>
            </a:fld>
            <a:endParaRPr lang="en-US"/>
          </a:p>
        </p:txBody>
      </p:sp>
    </p:spTree>
    <p:extLst>
      <p:ext uri="{BB962C8B-B14F-4D97-AF65-F5344CB8AC3E}">
        <p14:creationId xmlns:p14="http://schemas.microsoft.com/office/powerpoint/2010/main" val="2680946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12</a:t>
            </a:r>
            <a:r>
              <a:rPr lang="en-US" cap="none" dirty="0" smtClean="0"/>
              <a:t>d</a:t>
            </a:r>
            <a:r>
              <a:rPr lang="en-US" dirty="0" smtClean="0"/>
              <a:t>1-4: overview of changes </a:t>
            </a:r>
            <a:r>
              <a:rPr lang="en-US" sz="1400" dirty="0" smtClean="0"/>
              <a:t>(cont.)</a:t>
            </a:r>
            <a:endParaRPr lang="en-US" sz="1400" dirty="0"/>
          </a:p>
        </p:txBody>
      </p:sp>
      <p:sp>
        <p:nvSpPr>
          <p:cNvPr id="3" name="Content Placeholder 2"/>
          <p:cNvSpPr>
            <a:spLocks noGrp="1"/>
          </p:cNvSpPr>
          <p:nvPr>
            <p:ph idx="1"/>
          </p:nvPr>
        </p:nvSpPr>
        <p:spPr/>
        <p:txBody>
          <a:bodyPr/>
          <a:lstStyle/>
          <a:p>
            <a:r>
              <a:rPr lang="en-US" sz="1800" dirty="0" smtClean="0"/>
              <a:t>Allows any registered investment company to acquire securities of any other registered investment company in excess of the 3/5/10 Limits, subject to conditions</a:t>
            </a:r>
          </a:p>
          <a:p>
            <a:endParaRPr lang="en-US" sz="1800" dirty="0" smtClean="0"/>
          </a:p>
          <a:p>
            <a:endParaRPr lang="en-US" sz="1800" dirty="0" smtClean="0"/>
          </a:p>
          <a:p>
            <a:endParaRPr lang="en-US" sz="1800" dirty="0"/>
          </a:p>
          <a:p>
            <a:endParaRPr lang="en-US" sz="1800" dirty="0" smtClean="0"/>
          </a:p>
          <a:p>
            <a:endParaRPr lang="en-US" sz="1800" dirty="0"/>
          </a:p>
          <a:p>
            <a:endParaRPr lang="en-US" sz="1800" dirty="0" smtClean="0"/>
          </a:p>
          <a:p>
            <a:r>
              <a:rPr lang="en-US" sz="1800" dirty="0" smtClean="0"/>
              <a:t>Primary differences from prior regime</a:t>
            </a:r>
            <a:endParaRPr lang="en-US" sz="1800" dirty="0"/>
          </a:p>
          <a:p>
            <a:pPr lvl="1"/>
            <a:r>
              <a:rPr lang="en-US" sz="1400" i="1" dirty="0"/>
              <a:t>Rule 12d1-4 would expand the universe of permitted investments to include unaffiliated listed and unlisted closed-end funds and </a:t>
            </a:r>
            <a:r>
              <a:rPr lang="en-US" sz="1400" i="1" dirty="0" err="1"/>
              <a:t>BDCs</a:t>
            </a:r>
            <a:r>
              <a:rPr lang="en-US" sz="1400" i="1" dirty="0"/>
              <a:t>, and Exchange Traded Managed Funds</a:t>
            </a:r>
          </a:p>
          <a:p>
            <a:endParaRPr lang="en-US" dirty="0"/>
          </a:p>
        </p:txBody>
      </p:sp>
      <p:sp>
        <p:nvSpPr>
          <p:cNvPr id="4" name="Footer Placeholder 3"/>
          <p:cNvSpPr>
            <a:spLocks noGrp="1"/>
          </p:cNvSpPr>
          <p:nvPr>
            <p:ph type="ftr" sz="quarter" idx="10"/>
          </p:nvPr>
        </p:nvSpPr>
        <p:spPr/>
        <p:txBody>
          <a:bodyPr/>
          <a:lstStyle/>
          <a:p>
            <a:pPr>
              <a:defRPr/>
            </a:pPr>
            <a:r>
              <a:rPr lang="en-US" smtClean="0"/>
              <a:t>klgates.com</a:t>
            </a:r>
            <a:endParaRPr lang="en-US"/>
          </a:p>
        </p:txBody>
      </p:sp>
      <p:sp>
        <p:nvSpPr>
          <p:cNvPr id="5" name="Slide Number Placeholder 4"/>
          <p:cNvSpPr>
            <a:spLocks noGrp="1"/>
          </p:cNvSpPr>
          <p:nvPr>
            <p:ph type="sldNum" sz="quarter" idx="11"/>
          </p:nvPr>
        </p:nvSpPr>
        <p:spPr/>
        <p:txBody>
          <a:bodyPr/>
          <a:lstStyle/>
          <a:p>
            <a:pPr>
              <a:defRPr/>
            </a:pPr>
            <a:fld id="{C9489E26-CC76-44C1-88B5-9333B76C506F}" type="slidenum">
              <a:rPr lang="en-US" smtClean="0"/>
              <a:pPr>
                <a:defRPr/>
              </a:pPr>
              <a:t>9</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856723886"/>
              </p:ext>
            </p:extLst>
          </p:nvPr>
        </p:nvGraphicFramePr>
        <p:xfrm>
          <a:off x="1600200" y="2895600"/>
          <a:ext cx="5937250" cy="1542288"/>
        </p:xfrm>
        <a:graphic>
          <a:graphicData uri="http://schemas.openxmlformats.org/drawingml/2006/table">
            <a:tbl>
              <a:tblPr firstRow="1" firstCol="1" bandRow="1">
                <a:tableStyleId>{5C22544A-7EE6-4342-B048-85BDC9FD1C3A}</a:tableStyleId>
              </a:tblPr>
              <a:tblGrid>
                <a:gridCol w="2968625">
                  <a:extLst>
                    <a:ext uri="{9D8B030D-6E8A-4147-A177-3AD203B41FA5}">
                      <a16:colId xmlns:a16="http://schemas.microsoft.com/office/drawing/2014/main" val="406871708"/>
                    </a:ext>
                  </a:extLst>
                </a:gridCol>
                <a:gridCol w="2968625">
                  <a:extLst>
                    <a:ext uri="{9D8B030D-6E8A-4147-A177-3AD203B41FA5}">
                      <a16:colId xmlns:a16="http://schemas.microsoft.com/office/drawing/2014/main" val="114066185"/>
                    </a:ext>
                  </a:extLst>
                </a:gridCol>
              </a:tblGrid>
              <a:tr h="0">
                <a:tc>
                  <a:txBody>
                    <a:bodyPr/>
                    <a:lstStyle/>
                    <a:p>
                      <a:pPr marL="0" marR="0" algn="ctr">
                        <a:lnSpc>
                          <a:spcPct val="115000"/>
                        </a:lnSpc>
                        <a:spcBef>
                          <a:spcPts val="0"/>
                        </a:spcBef>
                        <a:spcAft>
                          <a:spcPts val="1200"/>
                        </a:spcAft>
                      </a:pPr>
                      <a:r>
                        <a:rPr lang="en-US" sz="1100">
                          <a:effectLst/>
                        </a:rPr>
                        <a:t>Acquiring Fund Under Proposed Rule 12d1-4</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200"/>
                        </a:spcAft>
                      </a:pPr>
                      <a:r>
                        <a:rPr lang="en-US" sz="1100">
                          <a:effectLst/>
                        </a:rPr>
                        <a:t>Acquired Funds Under Proposed Rule 12d1-4</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5878857"/>
                  </a:ext>
                </a:extLst>
              </a:tr>
              <a:tr h="0">
                <a:tc>
                  <a:txBody>
                    <a:bodyPr/>
                    <a:lstStyle/>
                    <a:p>
                      <a:pPr marL="0" marR="0" algn="just">
                        <a:lnSpc>
                          <a:spcPct val="115000"/>
                        </a:lnSpc>
                        <a:spcBef>
                          <a:spcPts val="0"/>
                        </a:spcBef>
                        <a:spcAft>
                          <a:spcPts val="0"/>
                        </a:spcAft>
                      </a:pPr>
                      <a:r>
                        <a:rPr lang="en-US" sz="1100" dirty="0">
                          <a:effectLst/>
                        </a:rPr>
                        <a:t>Open-end funds </a:t>
                      </a:r>
                    </a:p>
                    <a:p>
                      <a:pPr marL="0" marR="0" algn="just">
                        <a:lnSpc>
                          <a:spcPct val="115000"/>
                        </a:lnSpc>
                        <a:spcBef>
                          <a:spcPts val="0"/>
                        </a:spcBef>
                        <a:spcAft>
                          <a:spcPts val="0"/>
                        </a:spcAft>
                      </a:pPr>
                      <a:r>
                        <a:rPr lang="en-US" sz="1100" dirty="0" err="1">
                          <a:effectLst/>
                        </a:rPr>
                        <a:t>UITs</a:t>
                      </a:r>
                      <a:r>
                        <a:rPr lang="en-US" sz="1100" dirty="0">
                          <a:effectLst/>
                        </a:rPr>
                        <a:t> </a:t>
                      </a:r>
                    </a:p>
                    <a:p>
                      <a:pPr marL="0" marR="0" algn="just">
                        <a:lnSpc>
                          <a:spcPct val="115000"/>
                        </a:lnSpc>
                        <a:spcBef>
                          <a:spcPts val="0"/>
                        </a:spcBef>
                        <a:spcAft>
                          <a:spcPts val="0"/>
                        </a:spcAft>
                      </a:pPr>
                      <a:r>
                        <a:rPr lang="en-US" sz="1100" dirty="0">
                          <a:effectLst/>
                        </a:rPr>
                        <a:t>Closed-end funds (listed and unlisted) </a:t>
                      </a:r>
                      <a:r>
                        <a:rPr lang="en-US" sz="1100" dirty="0" err="1">
                          <a:effectLst/>
                        </a:rPr>
                        <a:t>BDCs</a:t>
                      </a:r>
                      <a:r>
                        <a:rPr lang="en-US" sz="1100" dirty="0">
                          <a:effectLst/>
                        </a:rPr>
                        <a:t> (listed and unlisted) </a:t>
                      </a:r>
                    </a:p>
                    <a:p>
                      <a:pPr marL="0" marR="0" algn="just">
                        <a:lnSpc>
                          <a:spcPct val="115000"/>
                        </a:lnSpc>
                        <a:spcBef>
                          <a:spcPts val="0"/>
                        </a:spcBef>
                        <a:spcAft>
                          <a:spcPts val="0"/>
                        </a:spcAft>
                      </a:pPr>
                      <a:r>
                        <a:rPr lang="en-US" sz="1100" dirty="0" err="1">
                          <a:effectLst/>
                        </a:rPr>
                        <a:t>ETFs</a:t>
                      </a:r>
                      <a:r>
                        <a:rPr lang="en-US" sz="1100" dirty="0">
                          <a:effectLst/>
                        </a:rPr>
                        <a:t> </a:t>
                      </a:r>
                    </a:p>
                    <a:p>
                      <a:pPr marL="0" marR="0" algn="just">
                        <a:lnSpc>
                          <a:spcPct val="115000"/>
                        </a:lnSpc>
                        <a:spcBef>
                          <a:spcPts val="0"/>
                        </a:spcBef>
                        <a:spcAft>
                          <a:spcPts val="0"/>
                        </a:spcAft>
                      </a:pPr>
                      <a:r>
                        <a:rPr lang="en-US" sz="1100" dirty="0" err="1">
                          <a:effectLst/>
                        </a:rPr>
                        <a:t>ETMFs</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100" dirty="0">
                          <a:effectLst/>
                        </a:rPr>
                        <a:t>Open-end funds </a:t>
                      </a:r>
                    </a:p>
                    <a:p>
                      <a:pPr marL="0" marR="0" algn="just">
                        <a:lnSpc>
                          <a:spcPct val="115000"/>
                        </a:lnSpc>
                        <a:spcBef>
                          <a:spcPts val="0"/>
                        </a:spcBef>
                        <a:spcAft>
                          <a:spcPts val="0"/>
                        </a:spcAft>
                      </a:pPr>
                      <a:r>
                        <a:rPr lang="en-US" sz="1100" dirty="0" err="1">
                          <a:effectLst/>
                        </a:rPr>
                        <a:t>UITs</a:t>
                      </a:r>
                      <a:r>
                        <a:rPr lang="en-US" sz="1100" dirty="0">
                          <a:effectLst/>
                        </a:rPr>
                        <a:t> </a:t>
                      </a:r>
                    </a:p>
                    <a:p>
                      <a:pPr marL="0" marR="0" algn="just">
                        <a:lnSpc>
                          <a:spcPct val="115000"/>
                        </a:lnSpc>
                        <a:spcBef>
                          <a:spcPts val="0"/>
                        </a:spcBef>
                        <a:spcAft>
                          <a:spcPts val="0"/>
                        </a:spcAft>
                      </a:pPr>
                      <a:r>
                        <a:rPr lang="en-US" sz="1100" dirty="0">
                          <a:effectLst/>
                        </a:rPr>
                        <a:t>Closed-end funds (listed and unlisted)</a:t>
                      </a:r>
                    </a:p>
                    <a:p>
                      <a:pPr marL="0" marR="0" algn="just">
                        <a:lnSpc>
                          <a:spcPct val="115000"/>
                        </a:lnSpc>
                        <a:spcBef>
                          <a:spcPts val="0"/>
                        </a:spcBef>
                        <a:spcAft>
                          <a:spcPts val="0"/>
                        </a:spcAft>
                      </a:pPr>
                      <a:r>
                        <a:rPr lang="en-US" sz="1100" dirty="0" err="1">
                          <a:effectLst/>
                        </a:rPr>
                        <a:t>BDCs</a:t>
                      </a:r>
                      <a:r>
                        <a:rPr lang="en-US" sz="1100" dirty="0">
                          <a:effectLst/>
                        </a:rPr>
                        <a:t> (listed and unlisted) </a:t>
                      </a:r>
                    </a:p>
                    <a:p>
                      <a:pPr marL="0" marR="0" algn="just">
                        <a:lnSpc>
                          <a:spcPct val="115000"/>
                        </a:lnSpc>
                        <a:spcBef>
                          <a:spcPts val="0"/>
                        </a:spcBef>
                        <a:spcAft>
                          <a:spcPts val="0"/>
                        </a:spcAft>
                      </a:pPr>
                      <a:r>
                        <a:rPr lang="en-US" sz="1100" dirty="0" err="1">
                          <a:effectLst/>
                        </a:rPr>
                        <a:t>ETFs</a:t>
                      </a:r>
                      <a:r>
                        <a:rPr lang="en-US" sz="1100" dirty="0">
                          <a:effectLst/>
                        </a:rPr>
                        <a:t> </a:t>
                      </a:r>
                    </a:p>
                    <a:p>
                      <a:pPr marL="0" marR="0" algn="just">
                        <a:lnSpc>
                          <a:spcPct val="115000"/>
                        </a:lnSpc>
                        <a:spcBef>
                          <a:spcPts val="0"/>
                        </a:spcBef>
                        <a:spcAft>
                          <a:spcPts val="0"/>
                        </a:spcAft>
                      </a:pPr>
                      <a:r>
                        <a:rPr lang="en-US" sz="1100" dirty="0" err="1">
                          <a:effectLst/>
                        </a:rPr>
                        <a:t>ETMFs</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42926594"/>
                  </a:ext>
                </a:extLst>
              </a:tr>
            </a:tbl>
          </a:graphicData>
        </a:graphic>
      </p:graphicFrame>
    </p:spTree>
    <p:extLst>
      <p:ext uri="{BB962C8B-B14F-4D97-AF65-F5344CB8AC3E}">
        <p14:creationId xmlns:p14="http://schemas.microsoft.com/office/powerpoint/2010/main" val="3377799512"/>
      </p:ext>
    </p:extLst>
  </p:cSld>
  <p:clrMapOvr>
    <a:masterClrMapping/>
  </p:clrMapOvr>
</p:sld>
</file>

<file path=ppt/theme/theme1.xml><?xml version="1.0" encoding="utf-8"?>
<a:theme xmlns:a="http://schemas.openxmlformats.org/drawingml/2006/main" name="Firmwide ppt_Standard_2019">
  <a:themeElements>
    <a:clrScheme name="K&amp;L">
      <a:dk1>
        <a:srgbClr val="51626F"/>
      </a:dk1>
      <a:lt1>
        <a:srgbClr val="FFFFFF"/>
      </a:lt1>
      <a:dk2>
        <a:srgbClr val="0094B3"/>
      </a:dk2>
      <a:lt2>
        <a:srgbClr val="23526E"/>
      </a:lt2>
      <a:accent1>
        <a:srgbClr val="E66E32"/>
      </a:accent1>
      <a:accent2>
        <a:srgbClr val="C33248"/>
      </a:accent2>
      <a:accent3>
        <a:srgbClr val="622567"/>
      </a:accent3>
      <a:accent4>
        <a:srgbClr val="5B8845"/>
      </a:accent4>
      <a:accent5>
        <a:srgbClr val="EEAF30"/>
      </a:accent5>
      <a:accent6>
        <a:srgbClr val="B6BF00"/>
      </a:accent6>
      <a:hlink>
        <a:srgbClr val="0094B3"/>
      </a:hlink>
      <a:folHlink>
        <a:srgbClr val="23526E"/>
      </a:folHlink>
    </a:clrScheme>
    <a:fontScheme name="KLG Fonts">
      <a:majorFont>
        <a:latin typeface="Arial"/>
        <a:ea typeface=""/>
        <a:cs typeface=""/>
      </a:majorFont>
      <a:minorFont>
        <a:latin typeface="Arial"/>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4" id="{911989CE-A1BA-4878-A235-A7B02DF9D501}" vid="{D9A6E7A6-6AB2-420B-87EA-9F0D356400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LG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3675</TotalTime>
  <Words>1467</Words>
  <Application>Microsoft Office PowerPoint</Application>
  <PresentationFormat>On-screen Show (4:3)</PresentationFormat>
  <Paragraphs>170</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Times New Roman</vt:lpstr>
      <vt:lpstr>Wingdings</vt:lpstr>
      <vt:lpstr>Firmwide ppt_Standard_2019</vt:lpstr>
      <vt:lpstr>Welcome TO our webinar:  What You Need to Know About the SEC’s Fund of Funds Rule Adoption</vt:lpstr>
      <vt:lpstr>What You Need to Know About the SEC’s Fund of Funds Rule Adoption</vt:lpstr>
      <vt:lpstr>Section 12(d)(1): Concerns with Fof arrangements </vt:lpstr>
      <vt:lpstr>Section 12(d)(1): regulatory overview </vt:lpstr>
      <vt:lpstr>Section 12(d)(1): regulatory overview (cont.)</vt:lpstr>
      <vt:lpstr>Section 12(d)(1): regulatory overview (cont.)</vt:lpstr>
      <vt:lpstr>Section 12(d)(1): regulatory overview (cont.)</vt:lpstr>
      <vt:lpstr>Rule 12d1-4: Overview of changes</vt:lpstr>
      <vt:lpstr>Rule 12d1-4: overview of changes (cont.)</vt:lpstr>
      <vt:lpstr>Rule 12d1-4: Control &amp; Voting Conditions </vt:lpstr>
      <vt:lpstr>Rule 12d1-4: Control &amp; Voting Conditions (cont.) </vt:lpstr>
      <vt:lpstr>Rule 12d1-4: Fund Findings</vt:lpstr>
      <vt:lpstr>Rule 12d1-4: Fund Findings (cont.)</vt:lpstr>
      <vt:lpstr>Rule 12d1-4: Fund of Funds Investment Agreement </vt:lpstr>
      <vt:lpstr>Rule 12d1-4: Complex Structures</vt:lpstr>
      <vt:lpstr>Rule 12d1-4: Section 17(a) Relief</vt:lpstr>
      <vt:lpstr>Rescission of rule 12d1-2, etc.</vt:lpstr>
      <vt:lpstr>Ancillary Changes</vt:lpstr>
      <vt:lpstr>Timing considerations</vt:lpstr>
      <vt:lpstr>QUESTIONS?</vt:lpstr>
      <vt:lpstr>PowerPoint Presentation</vt:lpstr>
    </vt:vector>
  </TitlesOfParts>
  <Company>K&amp;L Gates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 Proposes Major Changes to Prospectus and Shareholder Report Disclosure Scheme</dc:title>
  <dc:creator>Hemnes, Abigail P.</dc:creator>
  <cp:lastModifiedBy>Guenther, Katie</cp:lastModifiedBy>
  <cp:revision>62</cp:revision>
  <cp:lastPrinted>2020-10-26T16:17:19Z</cp:lastPrinted>
  <dcterms:created xsi:type="dcterms:W3CDTF">2020-08-19T16:15:32Z</dcterms:created>
  <dcterms:modified xsi:type="dcterms:W3CDTF">2020-10-28T17:01:31Z</dcterms:modified>
</cp:coreProperties>
</file>